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6" r:id="rId5"/>
    <p:sldId id="285" r:id="rId6"/>
    <p:sldId id="286" r:id="rId7"/>
    <p:sldId id="280" r:id="rId8"/>
    <p:sldId id="279" r:id="rId9"/>
    <p:sldId id="281" r:id="rId10"/>
    <p:sldId id="283" r:id="rId11"/>
    <p:sldId id="259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87" r:id="rId21"/>
  </p:sldIdLst>
  <p:sldSz cx="12192000" cy="6858000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5EEE3-F03D-45E4-B86D-F8C8C2D0344D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1F1CCC-3772-49B9-9B1B-25E159879B0D}">
      <dgm:prSet custT="1"/>
      <dgm:spPr/>
      <dgm:t>
        <a:bodyPr/>
        <a:lstStyle/>
        <a:p>
          <a:pPr algn="just"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відповідність фактичного контингенту учнів </a:t>
          </a:r>
          <a:r>
            <a:rPr lang="uk-UA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проєктній</a:t>
          </a:r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потужності закладу                           (% наповнюваності школи);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D24FB-0A9D-435C-8704-5DDBB4FE5F98}" type="parTrans" cxnId="{5C2BF63E-F170-4957-8DD9-CC85A4EEBDB7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787E-AC10-4007-9682-862044C5EF29}" type="sibTrans" cxnId="{5C2BF63E-F170-4957-8DD9-CC85A4EEBDB7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7C253-2E81-4978-8631-F931F2A2EE8E}">
      <dgm:prSet custT="1"/>
      <dgm:spPr/>
      <dgm:t>
        <a:bodyPr/>
        <a:lstStyle/>
        <a:p>
          <a:pPr algn="just"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наявність усіх класів, не враховуючи тих, що мають наповнюваність менше 5 учнів і навчаються індивідуально;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FE055-53A3-4C87-9865-B0937EEE3E71}" type="parTrans" cxnId="{889291BA-344E-4C4C-83E0-55D8853C240B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30478-60F2-4729-A810-22235998B3C8}" type="sibTrans" cxnId="{889291BA-344E-4C4C-83E0-55D8853C240B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FC70D-89A7-40C1-A4C9-AEB4C9731741}">
      <dgm:prSet custT="1"/>
      <dgm:spPr/>
      <dgm:t>
        <a:bodyPr/>
        <a:lstStyle/>
        <a:p>
          <a:pPr algn="just"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середня наповнюваність класів та порівняння з наповнюваністю по громаді;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4A2DB-F275-42F9-AC8A-97CBE1CF78F4}" type="parTrans" cxnId="{69EAC44B-8878-4ACF-9FF3-5EE439E0AE92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916BF-29D1-4BB6-B0A5-B2E542A06F64}" type="sibTrans" cxnId="{69EAC44B-8878-4ACF-9FF3-5EE439E0AE92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4E96B-A09B-47C8-9E56-C2C739DEF5BC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динаміка мережі за 3-5 років;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35806-C06C-48F0-8508-5F873BADC0B3}" type="parTrans" cxnId="{090E6C3D-A8BB-46BD-9AD2-B310720F709A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507BA-5B0A-480A-B752-FA3352BFD4CC}" type="sibTrans" cxnId="{090E6C3D-A8BB-46BD-9AD2-B310720F709A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689E6-B835-4344-9935-E22B6772C581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прогноз мережі на 3-5 років;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68832-1469-4823-A668-13957FF8F2D6}" type="parTrans" cxnId="{11080B33-745C-4F06-8E3D-66E50D77AFBB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875D4-1BFD-48A1-9F4F-567D44DE5DC2}" type="sibTrans" cxnId="{11080B33-745C-4F06-8E3D-66E50D77AFBB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3B303-6C0F-4F36-AECF-42EDA93CE27C}">
      <dgm:prSet custT="1"/>
      <dgm:spPr/>
      <dgm:t>
        <a:bodyPr/>
        <a:lstStyle/>
        <a:p>
          <a:pPr algn="just"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uk-UA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матеріально-технічний стан школи: підключення до Інтернет, сучасне комп’ютерне обладнання, потребу в поточному чи капітальному ремонті, наявність спортзалу, кабінетів, їдальні, внутрішніх </a:t>
          </a:r>
          <a:r>
            <a:rPr lang="uk-UA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вбиралень</a:t>
          </a:r>
          <a:r>
            <a:rPr lang="uk-UA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тощо;</a:t>
          </a:r>
          <a:endParaRPr lang="uk-UA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CCC79-C9EF-4407-98CF-5CE8788CFF4F}" type="parTrans" cxnId="{20D4513C-3F20-443C-87DF-1F557207ABA0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2D31A-B3BE-49E9-9F2F-F0C7FBD48C8A}" type="sibTrans" cxnId="{20D4513C-3F20-443C-87DF-1F557207ABA0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EE3C6-09E7-4B38-89E2-A25E7AE4C99F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якість навчальної діяльності: результати ДПА, ЗНО участь учнів і педагогів в предметних олімпіадах;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727B6-0699-49B5-977F-4495C74365D7}" type="parTrans" cxnId="{B8B3F20A-5DA5-4AEE-AA2D-F227CCBDD5B7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36A70-6EB8-4558-9ACE-11996EBE0825}" type="sibTrans" cxnId="{B8B3F20A-5DA5-4AEE-AA2D-F227CCBDD5B7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037B6-7B7D-416E-8F14-BB555D79E0D1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кадрове забезпечення: укомплектованість педагогічними кадрами, кваліфікація педагогів, педагогічне навантаження, наявність учителів, що викладають предмети не за спеціальністю;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1B567-25D3-4FEE-9E68-3787E2B2CB56}" type="parTrans" cxnId="{8CBE7296-5232-4B22-94E7-4F7E3C0CF29D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77C2C-4BDC-4555-8953-CE5E430953B8}" type="sibTrans" cxnId="{8CBE7296-5232-4B22-94E7-4F7E3C0CF29D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D3459-87F8-433A-86B1-4310E1FEC304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відстань до найближчої школи, населених пунктів, що входять до території, закріпленої за закладом, якість дорожнього покриття;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CE242-8814-49B2-BD09-8860FA0E89ED}" type="parTrans" cxnId="{A26CEEDE-7DA2-4019-8A7C-0F135AAA0C91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E4BC2-B32A-48BF-9D64-033B8C555D0C}" type="sibTrans" cxnId="{A26CEEDE-7DA2-4019-8A7C-0F135AAA0C91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F1C93-8D84-43E0-9868-71063A41BB9E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вартість опалення та інших комунальних послуг;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53BBB-D28B-4E45-8C28-13C2857912BF}" type="parTrans" cxnId="{DB941333-5510-4AB1-A9A2-13616F0D9FC6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4636F-D20A-4337-9410-B1F5D0CD97AA}" type="sibTrans" cxnId="{DB941333-5510-4AB1-A9A2-13616F0D9FC6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2108D-7DE2-4A1D-8166-7D9375DE1378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видатки на утримання 1-го учня по закладу та середній показник по громаді;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BCE8A-550F-4870-A5FD-AAB5440F32E9}" type="parTrans" cxnId="{E3FA3A5D-EEC9-42A2-AF59-629C097A8674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839B1-8F6F-442C-8BB8-228A399A7014}" type="sibTrans" cxnId="{E3FA3A5D-EEC9-42A2-AF59-629C097A8674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F4A9E-A20C-4B94-9661-F117D0333032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обсяг коштів освітньої субвенції і реальний обсяг коштів, який здійснюється на оплату праці педагогічного персоналу закладу освіти.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F6A1B-C3D6-418D-9D4F-A1B2DAF613B5}" type="parTrans" cxnId="{04A2CFAF-D00A-4AA9-8176-F61916731115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59287-9798-42CB-BD2F-EDCDE590A3ED}" type="sibTrans" cxnId="{04A2CFAF-D00A-4AA9-8176-F61916731115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FE1C1-451D-48E6-A6AB-CD9244E4EC65}" type="pres">
      <dgm:prSet presAssocID="{D385EEE3-F03D-45E4-B86D-F8C8C2D034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774176-4D57-4F33-8625-08A176118FF7}" type="pres">
      <dgm:prSet presAssocID="{CC1F1CCC-3772-49B9-9B1B-25E159879B0D}" presName="composite" presStyleCnt="0"/>
      <dgm:spPr/>
    </dgm:pt>
    <dgm:pt modelId="{4065F4D5-E0D0-4B4D-B286-5BC2327A0890}" type="pres">
      <dgm:prSet presAssocID="{CC1F1CCC-3772-49B9-9B1B-25E159879B0D}" presName="rect1" presStyleLbl="tr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D34F0-F1CF-4EB5-AB15-F41F61E80A6B}" type="pres">
      <dgm:prSet presAssocID="{CC1F1CCC-3772-49B9-9B1B-25E159879B0D}" presName="rect2" presStyleLbl="fgImgPlace1" presStyleIdx="0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84BD37F-8AA5-4D08-9C20-67726BD3905F}" type="pres">
      <dgm:prSet presAssocID="{5A36787E-AC10-4007-9682-862044C5EF29}" presName="sibTrans" presStyleCnt="0"/>
      <dgm:spPr/>
    </dgm:pt>
    <dgm:pt modelId="{557FFB2F-08DD-4B30-A6F8-832633544C20}" type="pres">
      <dgm:prSet presAssocID="{B007C253-2E81-4978-8631-F931F2A2EE8E}" presName="composite" presStyleCnt="0"/>
      <dgm:spPr/>
    </dgm:pt>
    <dgm:pt modelId="{10EE585A-174C-473E-974F-D0CB86B1037F}" type="pres">
      <dgm:prSet presAssocID="{B007C253-2E81-4978-8631-F931F2A2EE8E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C9A88-FB31-4AD9-A362-E2DA858E4059}" type="pres">
      <dgm:prSet presAssocID="{B007C253-2E81-4978-8631-F931F2A2EE8E}" presName="rect2" presStyleLbl="fgImgPlace1" presStyleIdx="1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8CA2995-4D28-4B4A-9287-EE49576C9462}" type="pres">
      <dgm:prSet presAssocID="{F7730478-60F2-4729-A810-22235998B3C8}" presName="sibTrans" presStyleCnt="0"/>
      <dgm:spPr/>
    </dgm:pt>
    <dgm:pt modelId="{C7A744A7-AF38-4A42-B693-81D8235590EA}" type="pres">
      <dgm:prSet presAssocID="{223FC70D-89A7-40C1-A4C9-AEB4C9731741}" presName="composite" presStyleCnt="0"/>
      <dgm:spPr/>
    </dgm:pt>
    <dgm:pt modelId="{3A2FEA97-5543-4564-94D1-F055E654945E}" type="pres">
      <dgm:prSet presAssocID="{223FC70D-89A7-40C1-A4C9-AEB4C9731741}" presName="rect1" presStyleLbl="tr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1A5AB-02F6-4695-91B9-896EA5073EE7}" type="pres">
      <dgm:prSet presAssocID="{223FC70D-89A7-40C1-A4C9-AEB4C9731741}" presName="rect2" presStyleLbl="fgImgPlace1" presStyleIdx="2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6D2A80F-D59F-4C88-ADF7-C703479654F6}" type="pres">
      <dgm:prSet presAssocID="{D4D916BF-29D1-4BB6-B0A5-B2E542A06F64}" presName="sibTrans" presStyleCnt="0"/>
      <dgm:spPr/>
    </dgm:pt>
    <dgm:pt modelId="{13ECDF5D-5CAE-44A9-94EB-15AABFCC7B83}" type="pres">
      <dgm:prSet presAssocID="{DD54E96B-A09B-47C8-9E56-C2C739DEF5BC}" presName="composite" presStyleCnt="0"/>
      <dgm:spPr/>
    </dgm:pt>
    <dgm:pt modelId="{F0D8BCAF-2790-4944-A90C-42E4A17F8534}" type="pres">
      <dgm:prSet presAssocID="{DD54E96B-A09B-47C8-9E56-C2C739DEF5BC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4B21A-3327-4B8E-9DBA-EC2CDE1E76DA}" type="pres">
      <dgm:prSet presAssocID="{DD54E96B-A09B-47C8-9E56-C2C739DEF5BC}" presName="rect2" presStyleLbl="fgImgPlace1" presStyleIdx="3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ED299FE-4DBC-4397-B57D-E6E31B32F48F}" type="pres">
      <dgm:prSet presAssocID="{BA7507BA-5B0A-480A-B752-FA3352BFD4CC}" presName="sibTrans" presStyleCnt="0"/>
      <dgm:spPr/>
    </dgm:pt>
    <dgm:pt modelId="{98C3DA2D-218D-4CBD-9185-F04E340B35B5}" type="pres">
      <dgm:prSet presAssocID="{129689E6-B835-4344-9935-E22B6772C581}" presName="composite" presStyleCnt="0"/>
      <dgm:spPr/>
    </dgm:pt>
    <dgm:pt modelId="{B885A294-36CF-4B54-B056-185C003C56A0}" type="pres">
      <dgm:prSet presAssocID="{129689E6-B835-4344-9935-E22B6772C581}" presName="rect1" presStyleLbl="tr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BB153-4866-4293-945D-367B85FEB2E3}" type="pres">
      <dgm:prSet presAssocID="{129689E6-B835-4344-9935-E22B6772C581}" presName="rect2" presStyleLbl="fgImgPlace1" presStyleIdx="4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2086DE5-E7D5-408C-833C-2E8E6CAFF812}" type="pres">
      <dgm:prSet presAssocID="{C34875D4-1BFD-48A1-9F4F-567D44DE5DC2}" presName="sibTrans" presStyleCnt="0"/>
      <dgm:spPr/>
    </dgm:pt>
    <dgm:pt modelId="{D40E42A8-BE64-4292-AF83-6847A87A2C20}" type="pres">
      <dgm:prSet presAssocID="{6BE3B303-6C0F-4F36-AECF-42EDA93CE27C}" presName="composite" presStyleCnt="0"/>
      <dgm:spPr/>
    </dgm:pt>
    <dgm:pt modelId="{7D098BBD-ADCB-47E6-B5B3-4A7A19D3D4C1}" type="pres">
      <dgm:prSet presAssocID="{6BE3B303-6C0F-4F36-AECF-42EDA93CE27C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DA96C-424F-4899-BA6F-81D2DD795AEC}" type="pres">
      <dgm:prSet presAssocID="{6BE3B303-6C0F-4F36-AECF-42EDA93CE27C}" presName="rect2" presStyleLbl="fgImgPlace1" presStyleIdx="5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FB7DBE7-078F-4240-8162-10A1C5FCD54C}" type="pres">
      <dgm:prSet presAssocID="{2F32D31A-B3BE-49E9-9F2F-F0C7FBD48C8A}" presName="sibTrans" presStyleCnt="0"/>
      <dgm:spPr/>
    </dgm:pt>
    <dgm:pt modelId="{4E2A3D38-1C03-4909-8E2C-C04812938EC0}" type="pres">
      <dgm:prSet presAssocID="{ABEEE3C6-09E7-4B38-89E2-A25E7AE4C99F}" presName="composite" presStyleCnt="0"/>
      <dgm:spPr/>
    </dgm:pt>
    <dgm:pt modelId="{1AF3F388-37D0-4E68-A4FA-5B195104AADC}" type="pres">
      <dgm:prSet presAssocID="{ABEEE3C6-09E7-4B38-89E2-A25E7AE4C99F}" presName="rect1" presStyleLbl="tr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A919F-8950-4745-ACB6-871DBBCED87D}" type="pres">
      <dgm:prSet presAssocID="{ABEEE3C6-09E7-4B38-89E2-A25E7AE4C99F}" presName="rect2" presStyleLbl="fgImgPlace1" presStyleIdx="6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2A656ED-6CD9-41F4-B5F5-59F0B41C7C96}" type="pres">
      <dgm:prSet presAssocID="{CB636A70-6EB8-4558-9ACE-11996EBE0825}" presName="sibTrans" presStyleCnt="0"/>
      <dgm:spPr/>
    </dgm:pt>
    <dgm:pt modelId="{2A471270-C6A3-47F9-BA69-ED0A6335777D}" type="pres">
      <dgm:prSet presAssocID="{B15037B6-7B7D-416E-8F14-BB555D79E0D1}" presName="composite" presStyleCnt="0"/>
      <dgm:spPr/>
    </dgm:pt>
    <dgm:pt modelId="{249F411B-054D-47C4-A572-0B71C396A242}" type="pres">
      <dgm:prSet presAssocID="{B15037B6-7B7D-416E-8F14-BB555D79E0D1}" presName="rect1" presStyleLbl="tr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1B360-AB91-4BD5-A98E-603018331C2A}" type="pres">
      <dgm:prSet presAssocID="{B15037B6-7B7D-416E-8F14-BB555D79E0D1}" presName="rect2" presStyleLbl="fgImgPlace1" presStyleIdx="7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0EBED87-9502-4513-9CCA-A2C6218188DD}" type="pres">
      <dgm:prSet presAssocID="{A1D77C2C-4BDC-4555-8953-CE5E430953B8}" presName="sibTrans" presStyleCnt="0"/>
      <dgm:spPr/>
    </dgm:pt>
    <dgm:pt modelId="{74456964-767B-4A62-940A-5DB331F0324D}" type="pres">
      <dgm:prSet presAssocID="{E01D3459-87F8-433A-86B1-4310E1FEC304}" presName="composite" presStyleCnt="0"/>
      <dgm:spPr/>
    </dgm:pt>
    <dgm:pt modelId="{5633B91A-FF5D-4F27-BDE9-9CEA782B5BA4}" type="pres">
      <dgm:prSet presAssocID="{E01D3459-87F8-433A-86B1-4310E1FEC304}" presName="rect1" presStyleLbl="tr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3C6D0-B130-4783-802F-C8CCD2458F09}" type="pres">
      <dgm:prSet presAssocID="{E01D3459-87F8-433A-86B1-4310E1FEC304}" presName="rect2" presStyleLbl="fgImgPlace1" presStyleIdx="8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48F2A94-A510-44DE-8065-05B162CF8432}" type="pres">
      <dgm:prSet presAssocID="{96EE4BC2-B32A-48BF-9D64-033B8C555D0C}" presName="sibTrans" presStyleCnt="0"/>
      <dgm:spPr/>
    </dgm:pt>
    <dgm:pt modelId="{904658C3-6C23-4D50-BCE9-EC38297AC2C3}" type="pres">
      <dgm:prSet presAssocID="{DA1F1C93-8D84-43E0-9868-71063A41BB9E}" presName="composite" presStyleCnt="0"/>
      <dgm:spPr/>
    </dgm:pt>
    <dgm:pt modelId="{273DEBCD-31DD-4A40-BADC-D09FF79A384F}" type="pres">
      <dgm:prSet presAssocID="{DA1F1C93-8D84-43E0-9868-71063A41BB9E}" presName="rect1" presStyleLbl="tr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334F8-8AFB-4334-B01F-FF162A8E9271}" type="pres">
      <dgm:prSet presAssocID="{DA1F1C93-8D84-43E0-9868-71063A41BB9E}" presName="rect2" presStyleLbl="fgImgPlace1" presStyleIdx="9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22BE517-25E6-4F88-8CC7-417C78BB9BDE}" type="pres">
      <dgm:prSet presAssocID="{6FE4636F-D20A-4337-9410-B1F5D0CD97AA}" presName="sibTrans" presStyleCnt="0"/>
      <dgm:spPr/>
    </dgm:pt>
    <dgm:pt modelId="{2E131C9C-13D0-4A3B-83B5-77D2BF084F76}" type="pres">
      <dgm:prSet presAssocID="{F082108D-7DE2-4A1D-8166-7D9375DE1378}" presName="composite" presStyleCnt="0"/>
      <dgm:spPr/>
    </dgm:pt>
    <dgm:pt modelId="{B64E4DB0-1B19-4395-86AC-964405FEEA8A}" type="pres">
      <dgm:prSet presAssocID="{F082108D-7DE2-4A1D-8166-7D9375DE1378}" presName="rect1" presStyleLbl="tr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2D9DA-B999-4C1C-A926-EFCCCE1E34AE}" type="pres">
      <dgm:prSet presAssocID="{F082108D-7DE2-4A1D-8166-7D9375DE1378}" presName="rect2" presStyleLbl="fgImgPlace1" presStyleIdx="10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C89EE9D5-114E-49E5-9C84-9850F3BE07E5}" type="pres">
      <dgm:prSet presAssocID="{467839B1-8F6F-442C-8BB8-228A399A7014}" presName="sibTrans" presStyleCnt="0"/>
      <dgm:spPr/>
    </dgm:pt>
    <dgm:pt modelId="{C6035DAC-BE80-4500-89E8-90C9325B382D}" type="pres">
      <dgm:prSet presAssocID="{11AF4A9E-A20C-4B94-9661-F117D0333032}" presName="composite" presStyleCnt="0"/>
      <dgm:spPr/>
    </dgm:pt>
    <dgm:pt modelId="{B6ECE401-EE20-4E40-9A82-627948CA1E4E}" type="pres">
      <dgm:prSet presAssocID="{11AF4A9E-A20C-4B94-9661-F117D0333032}" presName="rect1" presStyleLbl="tr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5D1BB-981A-4FE8-8011-D56C35620BA4}" type="pres">
      <dgm:prSet presAssocID="{11AF4A9E-A20C-4B94-9661-F117D0333032}" presName="rect2" presStyleLbl="fgImgPlace1" presStyleIdx="11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38477BEA-4B83-4EAA-A019-59A924694150}" type="presOf" srcId="{E01D3459-87F8-433A-86B1-4310E1FEC304}" destId="{5633B91A-FF5D-4F27-BDE9-9CEA782B5BA4}" srcOrd="0" destOrd="0" presId="urn:microsoft.com/office/officeart/2008/layout/PictureStrips"/>
    <dgm:cxn modelId="{115575C2-FF78-4FA0-8146-C443AD1CAF35}" type="presOf" srcId="{D385EEE3-F03D-45E4-B86D-F8C8C2D0344D}" destId="{878FE1C1-451D-48E6-A6AB-CD9244E4EC65}" srcOrd="0" destOrd="0" presId="urn:microsoft.com/office/officeart/2008/layout/PictureStrips"/>
    <dgm:cxn modelId="{8CBE7296-5232-4B22-94E7-4F7E3C0CF29D}" srcId="{D385EEE3-F03D-45E4-B86D-F8C8C2D0344D}" destId="{B15037B6-7B7D-416E-8F14-BB555D79E0D1}" srcOrd="7" destOrd="0" parTransId="{CCC1B567-25D3-4FEE-9E68-3787E2B2CB56}" sibTransId="{A1D77C2C-4BDC-4555-8953-CE5E430953B8}"/>
    <dgm:cxn modelId="{3524804A-4848-4885-AE52-B70D5021A770}" type="presOf" srcId="{223FC70D-89A7-40C1-A4C9-AEB4C9731741}" destId="{3A2FEA97-5543-4564-94D1-F055E654945E}" srcOrd="0" destOrd="0" presId="urn:microsoft.com/office/officeart/2008/layout/PictureStrips"/>
    <dgm:cxn modelId="{36E8598F-32B9-4231-89E9-3A6C341293A9}" type="presOf" srcId="{F082108D-7DE2-4A1D-8166-7D9375DE1378}" destId="{B64E4DB0-1B19-4395-86AC-964405FEEA8A}" srcOrd="0" destOrd="0" presId="urn:microsoft.com/office/officeart/2008/layout/PictureStrips"/>
    <dgm:cxn modelId="{3160F732-A255-450D-B846-E9DBC8C3971C}" type="presOf" srcId="{B007C253-2E81-4978-8631-F931F2A2EE8E}" destId="{10EE585A-174C-473E-974F-D0CB86B1037F}" srcOrd="0" destOrd="0" presId="urn:microsoft.com/office/officeart/2008/layout/PictureStrips"/>
    <dgm:cxn modelId="{04A2CFAF-D00A-4AA9-8176-F61916731115}" srcId="{D385EEE3-F03D-45E4-B86D-F8C8C2D0344D}" destId="{11AF4A9E-A20C-4B94-9661-F117D0333032}" srcOrd="11" destOrd="0" parTransId="{345F6A1B-C3D6-418D-9D4F-A1B2DAF613B5}" sibTransId="{02959287-9798-42CB-BD2F-EDCDE590A3ED}"/>
    <dgm:cxn modelId="{B12C6253-5DC5-45AD-8E45-D442F84F36E8}" type="presOf" srcId="{DA1F1C93-8D84-43E0-9868-71063A41BB9E}" destId="{273DEBCD-31DD-4A40-BADC-D09FF79A384F}" srcOrd="0" destOrd="0" presId="urn:microsoft.com/office/officeart/2008/layout/PictureStrips"/>
    <dgm:cxn modelId="{1105D100-3A10-459D-BE6C-760ACF174933}" type="presOf" srcId="{CC1F1CCC-3772-49B9-9B1B-25E159879B0D}" destId="{4065F4D5-E0D0-4B4D-B286-5BC2327A0890}" srcOrd="0" destOrd="0" presId="urn:microsoft.com/office/officeart/2008/layout/PictureStrips"/>
    <dgm:cxn modelId="{090E6C3D-A8BB-46BD-9AD2-B310720F709A}" srcId="{D385EEE3-F03D-45E4-B86D-F8C8C2D0344D}" destId="{DD54E96B-A09B-47C8-9E56-C2C739DEF5BC}" srcOrd="3" destOrd="0" parTransId="{ED735806-C06C-48F0-8508-5F873BADC0B3}" sibTransId="{BA7507BA-5B0A-480A-B752-FA3352BFD4CC}"/>
    <dgm:cxn modelId="{E3FA3A5D-EEC9-42A2-AF59-629C097A8674}" srcId="{D385EEE3-F03D-45E4-B86D-F8C8C2D0344D}" destId="{F082108D-7DE2-4A1D-8166-7D9375DE1378}" srcOrd="10" destOrd="0" parTransId="{764BCE8A-550F-4870-A5FD-AAB5440F32E9}" sibTransId="{467839B1-8F6F-442C-8BB8-228A399A7014}"/>
    <dgm:cxn modelId="{E4822140-F287-4CD5-99D5-4FA7BA438E6B}" type="presOf" srcId="{129689E6-B835-4344-9935-E22B6772C581}" destId="{B885A294-36CF-4B54-B056-185C003C56A0}" srcOrd="0" destOrd="0" presId="urn:microsoft.com/office/officeart/2008/layout/PictureStrips"/>
    <dgm:cxn modelId="{69EAC44B-8878-4ACF-9FF3-5EE439E0AE92}" srcId="{D385EEE3-F03D-45E4-B86D-F8C8C2D0344D}" destId="{223FC70D-89A7-40C1-A4C9-AEB4C9731741}" srcOrd="2" destOrd="0" parTransId="{ED94A2DB-F275-42F9-AC8A-97CBE1CF78F4}" sibTransId="{D4D916BF-29D1-4BB6-B0A5-B2E542A06F64}"/>
    <dgm:cxn modelId="{889291BA-344E-4C4C-83E0-55D8853C240B}" srcId="{D385EEE3-F03D-45E4-B86D-F8C8C2D0344D}" destId="{B007C253-2E81-4978-8631-F931F2A2EE8E}" srcOrd="1" destOrd="0" parTransId="{56EFE055-53A3-4C87-9865-B0937EEE3E71}" sibTransId="{F7730478-60F2-4729-A810-22235998B3C8}"/>
    <dgm:cxn modelId="{20D4513C-3F20-443C-87DF-1F557207ABA0}" srcId="{D385EEE3-F03D-45E4-B86D-F8C8C2D0344D}" destId="{6BE3B303-6C0F-4F36-AECF-42EDA93CE27C}" srcOrd="5" destOrd="0" parTransId="{136CCC79-C9EF-4407-98CF-5CE8788CFF4F}" sibTransId="{2F32D31A-B3BE-49E9-9F2F-F0C7FBD48C8A}"/>
    <dgm:cxn modelId="{A26CEEDE-7DA2-4019-8A7C-0F135AAA0C91}" srcId="{D385EEE3-F03D-45E4-B86D-F8C8C2D0344D}" destId="{E01D3459-87F8-433A-86B1-4310E1FEC304}" srcOrd="8" destOrd="0" parTransId="{94BCE242-8814-49B2-BD09-8860FA0E89ED}" sibTransId="{96EE4BC2-B32A-48BF-9D64-033B8C555D0C}"/>
    <dgm:cxn modelId="{ECEA7F6B-448C-4553-A1F4-25F2629DE647}" type="presOf" srcId="{B15037B6-7B7D-416E-8F14-BB555D79E0D1}" destId="{249F411B-054D-47C4-A572-0B71C396A242}" srcOrd="0" destOrd="0" presId="urn:microsoft.com/office/officeart/2008/layout/PictureStrips"/>
    <dgm:cxn modelId="{2D1AE4D7-617E-40BA-A69C-32A15D11EEE3}" type="presOf" srcId="{DD54E96B-A09B-47C8-9E56-C2C739DEF5BC}" destId="{F0D8BCAF-2790-4944-A90C-42E4A17F8534}" srcOrd="0" destOrd="0" presId="urn:microsoft.com/office/officeart/2008/layout/PictureStrips"/>
    <dgm:cxn modelId="{11080B33-745C-4F06-8E3D-66E50D77AFBB}" srcId="{D385EEE3-F03D-45E4-B86D-F8C8C2D0344D}" destId="{129689E6-B835-4344-9935-E22B6772C581}" srcOrd="4" destOrd="0" parTransId="{D2768832-1469-4823-A668-13957FF8F2D6}" sibTransId="{C34875D4-1BFD-48A1-9F4F-567D44DE5DC2}"/>
    <dgm:cxn modelId="{B32CA9FC-258E-4C27-8403-0F081ECFF93B}" type="presOf" srcId="{11AF4A9E-A20C-4B94-9661-F117D0333032}" destId="{B6ECE401-EE20-4E40-9A82-627948CA1E4E}" srcOrd="0" destOrd="0" presId="urn:microsoft.com/office/officeart/2008/layout/PictureStrips"/>
    <dgm:cxn modelId="{B8B3F20A-5DA5-4AEE-AA2D-F227CCBDD5B7}" srcId="{D385EEE3-F03D-45E4-B86D-F8C8C2D0344D}" destId="{ABEEE3C6-09E7-4B38-89E2-A25E7AE4C99F}" srcOrd="6" destOrd="0" parTransId="{1CF727B6-0699-49B5-977F-4495C74365D7}" sibTransId="{CB636A70-6EB8-4558-9ACE-11996EBE0825}"/>
    <dgm:cxn modelId="{A1896EC7-8C01-45D6-876F-A6E2C8C81613}" type="presOf" srcId="{6BE3B303-6C0F-4F36-AECF-42EDA93CE27C}" destId="{7D098BBD-ADCB-47E6-B5B3-4A7A19D3D4C1}" srcOrd="0" destOrd="0" presId="urn:microsoft.com/office/officeart/2008/layout/PictureStrips"/>
    <dgm:cxn modelId="{5C2BF63E-F170-4957-8DD9-CC85A4EEBDB7}" srcId="{D385EEE3-F03D-45E4-B86D-F8C8C2D0344D}" destId="{CC1F1CCC-3772-49B9-9B1B-25E159879B0D}" srcOrd="0" destOrd="0" parTransId="{9A3D24FB-0A9D-435C-8704-5DDBB4FE5F98}" sibTransId="{5A36787E-AC10-4007-9682-862044C5EF29}"/>
    <dgm:cxn modelId="{087AE59A-40D4-44D9-9CC9-B483C53E4AB5}" type="presOf" srcId="{ABEEE3C6-09E7-4B38-89E2-A25E7AE4C99F}" destId="{1AF3F388-37D0-4E68-A4FA-5B195104AADC}" srcOrd="0" destOrd="0" presId="urn:microsoft.com/office/officeart/2008/layout/PictureStrips"/>
    <dgm:cxn modelId="{DB941333-5510-4AB1-A9A2-13616F0D9FC6}" srcId="{D385EEE3-F03D-45E4-B86D-F8C8C2D0344D}" destId="{DA1F1C93-8D84-43E0-9868-71063A41BB9E}" srcOrd="9" destOrd="0" parTransId="{8E753BBB-D28B-4E45-8C28-13C2857912BF}" sibTransId="{6FE4636F-D20A-4337-9410-B1F5D0CD97AA}"/>
    <dgm:cxn modelId="{BAB51A2A-045C-4B3A-888E-442ADEB421F2}" type="presParOf" srcId="{878FE1C1-451D-48E6-A6AB-CD9244E4EC65}" destId="{72774176-4D57-4F33-8625-08A176118FF7}" srcOrd="0" destOrd="0" presId="urn:microsoft.com/office/officeart/2008/layout/PictureStrips"/>
    <dgm:cxn modelId="{21A46CC3-D274-4CA1-8389-CB5F4235F2E6}" type="presParOf" srcId="{72774176-4D57-4F33-8625-08A176118FF7}" destId="{4065F4D5-E0D0-4B4D-B286-5BC2327A0890}" srcOrd="0" destOrd="0" presId="urn:microsoft.com/office/officeart/2008/layout/PictureStrips"/>
    <dgm:cxn modelId="{E0C0CCC4-E9F6-469A-848D-0155FB5E5127}" type="presParOf" srcId="{72774176-4D57-4F33-8625-08A176118FF7}" destId="{BB9D34F0-F1CF-4EB5-AB15-F41F61E80A6B}" srcOrd="1" destOrd="0" presId="urn:microsoft.com/office/officeart/2008/layout/PictureStrips"/>
    <dgm:cxn modelId="{5DE5EFE0-1D0E-4D6A-8410-8EA360FCA8D5}" type="presParOf" srcId="{878FE1C1-451D-48E6-A6AB-CD9244E4EC65}" destId="{484BD37F-8AA5-4D08-9C20-67726BD3905F}" srcOrd="1" destOrd="0" presId="urn:microsoft.com/office/officeart/2008/layout/PictureStrips"/>
    <dgm:cxn modelId="{A8738639-AD75-46EF-85EA-6DD50D800ED6}" type="presParOf" srcId="{878FE1C1-451D-48E6-A6AB-CD9244E4EC65}" destId="{557FFB2F-08DD-4B30-A6F8-832633544C20}" srcOrd="2" destOrd="0" presId="urn:microsoft.com/office/officeart/2008/layout/PictureStrips"/>
    <dgm:cxn modelId="{C3E8BB12-6803-4C86-B385-0E322CC44864}" type="presParOf" srcId="{557FFB2F-08DD-4B30-A6F8-832633544C20}" destId="{10EE585A-174C-473E-974F-D0CB86B1037F}" srcOrd="0" destOrd="0" presId="urn:microsoft.com/office/officeart/2008/layout/PictureStrips"/>
    <dgm:cxn modelId="{D3FF90A2-8A3E-4E92-A725-732F28206296}" type="presParOf" srcId="{557FFB2F-08DD-4B30-A6F8-832633544C20}" destId="{083C9A88-FB31-4AD9-A362-E2DA858E4059}" srcOrd="1" destOrd="0" presId="urn:microsoft.com/office/officeart/2008/layout/PictureStrips"/>
    <dgm:cxn modelId="{E773798B-1F62-41AE-91DE-F7D4D004247E}" type="presParOf" srcId="{878FE1C1-451D-48E6-A6AB-CD9244E4EC65}" destId="{B8CA2995-4D28-4B4A-9287-EE49576C9462}" srcOrd="3" destOrd="0" presId="urn:microsoft.com/office/officeart/2008/layout/PictureStrips"/>
    <dgm:cxn modelId="{3153B75E-94F3-43D9-B68D-D40125CA7735}" type="presParOf" srcId="{878FE1C1-451D-48E6-A6AB-CD9244E4EC65}" destId="{C7A744A7-AF38-4A42-B693-81D8235590EA}" srcOrd="4" destOrd="0" presId="urn:microsoft.com/office/officeart/2008/layout/PictureStrips"/>
    <dgm:cxn modelId="{4A88A70D-7F34-4388-AEFE-03639985D20F}" type="presParOf" srcId="{C7A744A7-AF38-4A42-B693-81D8235590EA}" destId="{3A2FEA97-5543-4564-94D1-F055E654945E}" srcOrd="0" destOrd="0" presId="urn:microsoft.com/office/officeart/2008/layout/PictureStrips"/>
    <dgm:cxn modelId="{A4AE101C-D0AF-436A-8AD1-0F491C38EAFB}" type="presParOf" srcId="{C7A744A7-AF38-4A42-B693-81D8235590EA}" destId="{FE31A5AB-02F6-4695-91B9-896EA5073EE7}" srcOrd="1" destOrd="0" presId="urn:microsoft.com/office/officeart/2008/layout/PictureStrips"/>
    <dgm:cxn modelId="{AFA8F980-FC88-477C-873A-58BA5F9A22EF}" type="presParOf" srcId="{878FE1C1-451D-48E6-A6AB-CD9244E4EC65}" destId="{86D2A80F-D59F-4C88-ADF7-C703479654F6}" srcOrd="5" destOrd="0" presId="urn:microsoft.com/office/officeart/2008/layout/PictureStrips"/>
    <dgm:cxn modelId="{6EA11E9F-9E16-49FC-ADCF-E29A6FCCFCFE}" type="presParOf" srcId="{878FE1C1-451D-48E6-A6AB-CD9244E4EC65}" destId="{13ECDF5D-5CAE-44A9-94EB-15AABFCC7B83}" srcOrd="6" destOrd="0" presId="urn:microsoft.com/office/officeart/2008/layout/PictureStrips"/>
    <dgm:cxn modelId="{C59F108D-1E48-4047-AEB8-0C8BF435B453}" type="presParOf" srcId="{13ECDF5D-5CAE-44A9-94EB-15AABFCC7B83}" destId="{F0D8BCAF-2790-4944-A90C-42E4A17F8534}" srcOrd="0" destOrd="0" presId="urn:microsoft.com/office/officeart/2008/layout/PictureStrips"/>
    <dgm:cxn modelId="{AF6E8BE0-DB65-406E-9880-9BB8E8A03C93}" type="presParOf" srcId="{13ECDF5D-5CAE-44A9-94EB-15AABFCC7B83}" destId="{0064B21A-3327-4B8E-9DBA-EC2CDE1E76DA}" srcOrd="1" destOrd="0" presId="urn:microsoft.com/office/officeart/2008/layout/PictureStrips"/>
    <dgm:cxn modelId="{BA746951-742A-41BA-95A2-1152FF515EF2}" type="presParOf" srcId="{878FE1C1-451D-48E6-A6AB-CD9244E4EC65}" destId="{2ED299FE-4DBC-4397-B57D-E6E31B32F48F}" srcOrd="7" destOrd="0" presId="urn:microsoft.com/office/officeart/2008/layout/PictureStrips"/>
    <dgm:cxn modelId="{E90F29B9-C3AF-4461-9668-0A4B74E108EF}" type="presParOf" srcId="{878FE1C1-451D-48E6-A6AB-CD9244E4EC65}" destId="{98C3DA2D-218D-4CBD-9185-F04E340B35B5}" srcOrd="8" destOrd="0" presId="urn:microsoft.com/office/officeart/2008/layout/PictureStrips"/>
    <dgm:cxn modelId="{49EC445A-6909-441E-99F4-AAAD2B043B74}" type="presParOf" srcId="{98C3DA2D-218D-4CBD-9185-F04E340B35B5}" destId="{B885A294-36CF-4B54-B056-185C003C56A0}" srcOrd="0" destOrd="0" presId="urn:microsoft.com/office/officeart/2008/layout/PictureStrips"/>
    <dgm:cxn modelId="{063EB829-E285-4D4E-8AA6-FD00D3338B23}" type="presParOf" srcId="{98C3DA2D-218D-4CBD-9185-F04E340B35B5}" destId="{36DBB153-4866-4293-945D-367B85FEB2E3}" srcOrd="1" destOrd="0" presId="urn:microsoft.com/office/officeart/2008/layout/PictureStrips"/>
    <dgm:cxn modelId="{732283B1-5203-4584-A362-0504B429FFE3}" type="presParOf" srcId="{878FE1C1-451D-48E6-A6AB-CD9244E4EC65}" destId="{42086DE5-E7D5-408C-833C-2E8E6CAFF812}" srcOrd="9" destOrd="0" presId="urn:microsoft.com/office/officeart/2008/layout/PictureStrips"/>
    <dgm:cxn modelId="{48A20136-9FFC-4300-8355-CC7383E5285C}" type="presParOf" srcId="{878FE1C1-451D-48E6-A6AB-CD9244E4EC65}" destId="{D40E42A8-BE64-4292-AF83-6847A87A2C20}" srcOrd="10" destOrd="0" presId="urn:microsoft.com/office/officeart/2008/layout/PictureStrips"/>
    <dgm:cxn modelId="{249493FD-E820-4143-9189-1A4570F75B5D}" type="presParOf" srcId="{D40E42A8-BE64-4292-AF83-6847A87A2C20}" destId="{7D098BBD-ADCB-47E6-B5B3-4A7A19D3D4C1}" srcOrd="0" destOrd="0" presId="urn:microsoft.com/office/officeart/2008/layout/PictureStrips"/>
    <dgm:cxn modelId="{30A16094-AE33-405E-A761-3B080855989C}" type="presParOf" srcId="{D40E42A8-BE64-4292-AF83-6847A87A2C20}" destId="{754DA96C-424F-4899-BA6F-81D2DD795AEC}" srcOrd="1" destOrd="0" presId="urn:microsoft.com/office/officeart/2008/layout/PictureStrips"/>
    <dgm:cxn modelId="{ECFFD247-ACE3-47CE-B2C6-9AF73980E898}" type="presParOf" srcId="{878FE1C1-451D-48E6-A6AB-CD9244E4EC65}" destId="{7FB7DBE7-078F-4240-8162-10A1C5FCD54C}" srcOrd="11" destOrd="0" presId="urn:microsoft.com/office/officeart/2008/layout/PictureStrips"/>
    <dgm:cxn modelId="{5CBBB917-0197-4639-8C5B-53578699B6AE}" type="presParOf" srcId="{878FE1C1-451D-48E6-A6AB-CD9244E4EC65}" destId="{4E2A3D38-1C03-4909-8E2C-C04812938EC0}" srcOrd="12" destOrd="0" presId="urn:microsoft.com/office/officeart/2008/layout/PictureStrips"/>
    <dgm:cxn modelId="{F650905A-9E7B-48DF-85C6-7214EEA0FED0}" type="presParOf" srcId="{4E2A3D38-1C03-4909-8E2C-C04812938EC0}" destId="{1AF3F388-37D0-4E68-A4FA-5B195104AADC}" srcOrd="0" destOrd="0" presId="urn:microsoft.com/office/officeart/2008/layout/PictureStrips"/>
    <dgm:cxn modelId="{406C12D3-1C51-4B15-8670-96283F983110}" type="presParOf" srcId="{4E2A3D38-1C03-4909-8E2C-C04812938EC0}" destId="{2E6A919F-8950-4745-ACB6-871DBBCED87D}" srcOrd="1" destOrd="0" presId="urn:microsoft.com/office/officeart/2008/layout/PictureStrips"/>
    <dgm:cxn modelId="{D85658AE-35F3-4B7E-AEEC-57BF28499C98}" type="presParOf" srcId="{878FE1C1-451D-48E6-A6AB-CD9244E4EC65}" destId="{72A656ED-6CD9-41F4-B5F5-59F0B41C7C96}" srcOrd="13" destOrd="0" presId="urn:microsoft.com/office/officeart/2008/layout/PictureStrips"/>
    <dgm:cxn modelId="{CE5FD2CC-5BD3-42ED-BDD6-10D54F5481DA}" type="presParOf" srcId="{878FE1C1-451D-48E6-A6AB-CD9244E4EC65}" destId="{2A471270-C6A3-47F9-BA69-ED0A6335777D}" srcOrd="14" destOrd="0" presId="urn:microsoft.com/office/officeart/2008/layout/PictureStrips"/>
    <dgm:cxn modelId="{E2D376A9-658D-49FA-B8AD-F65063F5409C}" type="presParOf" srcId="{2A471270-C6A3-47F9-BA69-ED0A6335777D}" destId="{249F411B-054D-47C4-A572-0B71C396A242}" srcOrd="0" destOrd="0" presId="urn:microsoft.com/office/officeart/2008/layout/PictureStrips"/>
    <dgm:cxn modelId="{284E9155-6E17-4772-8597-56833A50BABA}" type="presParOf" srcId="{2A471270-C6A3-47F9-BA69-ED0A6335777D}" destId="{2F21B360-AB91-4BD5-A98E-603018331C2A}" srcOrd="1" destOrd="0" presId="urn:microsoft.com/office/officeart/2008/layout/PictureStrips"/>
    <dgm:cxn modelId="{614D011B-2112-4035-A140-339C32A9C7E2}" type="presParOf" srcId="{878FE1C1-451D-48E6-A6AB-CD9244E4EC65}" destId="{60EBED87-9502-4513-9CCA-A2C6218188DD}" srcOrd="15" destOrd="0" presId="urn:microsoft.com/office/officeart/2008/layout/PictureStrips"/>
    <dgm:cxn modelId="{C1172727-E9AE-4C3B-8A30-4AA2766FF0E7}" type="presParOf" srcId="{878FE1C1-451D-48E6-A6AB-CD9244E4EC65}" destId="{74456964-767B-4A62-940A-5DB331F0324D}" srcOrd="16" destOrd="0" presId="urn:microsoft.com/office/officeart/2008/layout/PictureStrips"/>
    <dgm:cxn modelId="{656799BA-4355-4586-99BB-7D05F78AAAE7}" type="presParOf" srcId="{74456964-767B-4A62-940A-5DB331F0324D}" destId="{5633B91A-FF5D-4F27-BDE9-9CEA782B5BA4}" srcOrd="0" destOrd="0" presId="urn:microsoft.com/office/officeart/2008/layout/PictureStrips"/>
    <dgm:cxn modelId="{D0F4F3B5-7942-4428-801B-E258845EC97B}" type="presParOf" srcId="{74456964-767B-4A62-940A-5DB331F0324D}" destId="{FBC3C6D0-B130-4783-802F-C8CCD2458F09}" srcOrd="1" destOrd="0" presId="urn:microsoft.com/office/officeart/2008/layout/PictureStrips"/>
    <dgm:cxn modelId="{B854C7E8-32C6-4BDB-8318-7EA8820AD5BF}" type="presParOf" srcId="{878FE1C1-451D-48E6-A6AB-CD9244E4EC65}" destId="{B48F2A94-A510-44DE-8065-05B162CF8432}" srcOrd="17" destOrd="0" presId="urn:microsoft.com/office/officeart/2008/layout/PictureStrips"/>
    <dgm:cxn modelId="{9BF3FF73-F01D-4050-9DEF-786917C5ACAE}" type="presParOf" srcId="{878FE1C1-451D-48E6-A6AB-CD9244E4EC65}" destId="{904658C3-6C23-4D50-BCE9-EC38297AC2C3}" srcOrd="18" destOrd="0" presId="urn:microsoft.com/office/officeart/2008/layout/PictureStrips"/>
    <dgm:cxn modelId="{BF11B1AA-BF23-4721-967C-27BFE71D6F60}" type="presParOf" srcId="{904658C3-6C23-4D50-BCE9-EC38297AC2C3}" destId="{273DEBCD-31DD-4A40-BADC-D09FF79A384F}" srcOrd="0" destOrd="0" presId="urn:microsoft.com/office/officeart/2008/layout/PictureStrips"/>
    <dgm:cxn modelId="{D9E30E21-FA7E-4795-96C2-8BE18DC7592D}" type="presParOf" srcId="{904658C3-6C23-4D50-BCE9-EC38297AC2C3}" destId="{D86334F8-8AFB-4334-B01F-FF162A8E9271}" srcOrd="1" destOrd="0" presId="urn:microsoft.com/office/officeart/2008/layout/PictureStrips"/>
    <dgm:cxn modelId="{9BD0991E-D839-455E-93BE-AA16EEB7EBEA}" type="presParOf" srcId="{878FE1C1-451D-48E6-A6AB-CD9244E4EC65}" destId="{622BE517-25E6-4F88-8CC7-417C78BB9BDE}" srcOrd="19" destOrd="0" presId="urn:microsoft.com/office/officeart/2008/layout/PictureStrips"/>
    <dgm:cxn modelId="{E7619C44-0960-4F4A-ABFC-A332AF9075C7}" type="presParOf" srcId="{878FE1C1-451D-48E6-A6AB-CD9244E4EC65}" destId="{2E131C9C-13D0-4A3B-83B5-77D2BF084F76}" srcOrd="20" destOrd="0" presId="urn:microsoft.com/office/officeart/2008/layout/PictureStrips"/>
    <dgm:cxn modelId="{4C789B97-0EF6-4500-9221-76160B98AA45}" type="presParOf" srcId="{2E131C9C-13D0-4A3B-83B5-77D2BF084F76}" destId="{B64E4DB0-1B19-4395-86AC-964405FEEA8A}" srcOrd="0" destOrd="0" presId="urn:microsoft.com/office/officeart/2008/layout/PictureStrips"/>
    <dgm:cxn modelId="{B28902C3-2D5D-4B98-950A-AC1635962872}" type="presParOf" srcId="{2E131C9C-13D0-4A3B-83B5-77D2BF084F76}" destId="{31E2D9DA-B999-4C1C-A926-EFCCCE1E34AE}" srcOrd="1" destOrd="0" presId="urn:microsoft.com/office/officeart/2008/layout/PictureStrips"/>
    <dgm:cxn modelId="{C4F3B78C-A81B-4BAA-9E56-DBA5A3375F7D}" type="presParOf" srcId="{878FE1C1-451D-48E6-A6AB-CD9244E4EC65}" destId="{C89EE9D5-114E-49E5-9C84-9850F3BE07E5}" srcOrd="21" destOrd="0" presId="urn:microsoft.com/office/officeart/2008/layout/PictureStrips"/>
    <dgm:cxn modelId="{80C67126-8C8B-4FD1-84F0-2AE8FA1921B3}" type="presParOf" srcId="{878FE1C1-451D-48E6-A6AB-CD9244E4EC65}" destId="{C6035DAC-BE80-4500-89E8-90C9325B382D}" srcOrd="22" destOrd="0" presId="urn:microsoft.com/office/officeart/2008/layout/PictureStrips"/>
    <dgm:cxn modelId="{224A12C7-BC85-4A37-AC2C-D3A9746AE19D}" type="presParOf" srcId="{C6035DAC-BE80-4500-89E8-90C9325B382D}" destId="{B6ECE401-EE20-4E40-9A82-627948CA1E4E}" srcOrd="0" destOrd="0" presId="urn:microsoft.com/office/officeart/2008/layout/PictureStrips"/>
    <dgm:cxn modelId="{F8A3B7F8-995B-497D-8EBF-747B7E48FD86}" type="presParOf" srcId="{C6035DAC-BE80-4500-89E8-90C9325B382D}" destId="{E435D1BB-981A-4FE8-8011-D56C35620BA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00FF8-6592-4204-BA7A-B9770E666F1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2F9859-A2F0-4259-BD59-F88532DD645A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початкові школи, гімназії, ліцеї; </a:t>
          </a:r>
        </a:p>
      </dgm:t>
    </dgm:pt>
    <dgm:pt modelId="{6214C304-0E17-414B-AA38-19391B9F9406}" type="parTrans" cxnId="{D3348400-7017-4C9F-B294-F915B0AC008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2BEBA-CDD9-4853-9B89-B28DECD5B706}" type="sibTrans" cxnId="{D3348400-7017-4C9F-B294-F915B0AC008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EDC01-93BD-4DEE-BD46-635B9A352BB5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спеціальні школи; </a:t>
          </a:r>
        </a:p>
      </dgm:t>
    </dgm:pt>
    <dgm:pt modelId="{02B430FE-7173-4998-9510-CEE9918CAE58}" type="parTrans" cxnId="{43A9ACDA-11BD-4068-A4EA-A72B2CCA5EC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B9DFC-59A9-44B7-8CDE-F2086D3921D7}" type="sibTrans" cxnId="{43A9ACDA-11BD-4068-A4EA-A72B2CCA5EC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D5FF4-E5C0-4E1D-A3F2-2D5065C79242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заклади спеціалізованої освіти: мистецькі, спортивні, наукові ліцеї та інші; 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9D925-677B-4200-9720-903DB35CD8A5}" type="parTrans" cxnId="{819345E0-0EBB-4BD8-81BF-CF39036D51C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258FE-E577-4DFB-9099-0D3186477247}" type="sibTrans" cxnId="{819345E0-0EBB-4BD8-81BF-CF39036D51C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F2C44-809F-4913-AC9E-370BFA90159F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навчально-реабілітаційні центри, </a:t>
          </a:r>
          <a:r>
            <a:rPr lang="uk-UA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інклюзивно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-ресурсні центри;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AE6B1-C478-4B57-A43E-53A5139A4300}" type="parTrans" cxnId="{9BF848AB-AE4F-4C20-92E5-388A4205E0E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A80FE-92B1-41B2-BDD5-206807E5CDA2}" type="sibTrans" cxnId="{9BF848AB-AE4F-4C20-92E5-388A4205E0E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AE0EC-1249-4968-BA67-DD8847D13F23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заклади професійної (професійно-технічної) освіти державної та комунальної власності в частині забезпечення видатків на здобуття повної загальної середньої освіти;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FD809-9024-48D4-AFFC-F44AD58894C8}" type="parTrans" cxnId="{2F8E2FCE-4D56-489E-BF65-14F32C6DFC1E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EA31B-0BFE-4203-940F-C88FFBBFF6E7}" type="sibTrans" cxnId="{2F8E2FCE-4D56-489E-BF65-14F32C6DFC1E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48102-58E4-4444-91AD-C1FC53A0D7D9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заклади фахової </a:t>
          </a:r>
          <a:r>
            <a:rPr lang="uk-UA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передвищої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освіти і коледжі державної та комунальної власності в частині забезпечення видатків на здобуття повної загальної середньої освіти.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63F67-47CA-4FAD-91E9-1A7554BF97CB}" type="parTrans" cxnId="{B523C4FA-1F4E-453E-8F91-3B6CE895A49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2C562-A68F-40E9-8F38-C4355A325209}" type="sibTrans" cxnId="{B523C4FA-1F4E-453E-8F91-3B6CE895A49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727F8-CEEE-4C8F-83DB-F05163A4043B}" type="pres">
      <dgm:prSet presAssocID="{FB700FF8-6592-4204-BA7A-B9770E666F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331EF-1ABD-441D-9645-F834B031410D}" type="pres">
      <dgm:prSet presAssocID="{EA2F9859-A2F0-4259-BD59-F88532DD645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C0F9B-5A45-405D-85A5-771722E6468E}" type="pres">
      <dgm:prSet presAssocID="{CB62BEBA-CDD9-4853-9B89-B28DECD5B706}" presName="spacer" presStyleCnt="0"/>
      <dgm:spPr/>
    </dgm:pt>
    <dgm:pt modelId="{3DC91FA0-D19A-46F5-BBDF-EA6F21D502A3}" type="pres">
      <dgm:prSet presAssocID="{783EDC01-93BD-4DEE-BD46-635B9A352BB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0C127-05BB-4490-993C-C0B570E5A69E}" type="pres">
      <dgm:prSet presAssocID="{15EB9DFC-59A9-44B7-8CDE-F2086D3921D7}" presName="spacer" presStyleCnt="0"/>
      <dgm:spPr/>
    </dgm:pt>
    <dgm:pt modelId="{BC47DFB7-BCFF-4548-8D0C-B9210FB81B5F}" type="pres">
      <dgm:prSet presAssocID="{BBBD5FF4-E5C0-4E1D-A3F2-2D5065C7924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F1BD0-3EFC-4C01-B988-09AC742CD1FC}" type="pres">
      <dgm:prSet presAssocID="{DD7258FE-E577-4DFB-9099-0D3186477247}" presName="spacer" presStyleCnt="0"/>
      <dgm:spPr/>
    </dgm:pt>
    <dgm:pt modelId="{64F7982C-DD97-4F5C-A3EB-FF4FCFA6A09C}" type="pres">
      <dgm:prSet presAssocID="{765F2C44-809F-4913-AC9E-370BFA90159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ECEA6-005D-4021-A27C-1F516D666294}" type="pres">
      <dgm:prSet presAssocID="{E93A80FE-92B1-41B2-BDD5-206807E5CDA2}" presName="spacer" presStyleCnt="0"/>
      <dgm:spPr/>
    </dgm:pt>
    <dgm:pt modelId="{5B64BF2E-2F01-456E-8076-1C722A325AB2}" type="pres">
      <dgm:prSet presAssocID="{0BEAE0EC-1249-4968-BA67-DD8847D13F2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C291C-0456-424D-835B-0B5CFC698DB9}" type="pres">
      <dgm:prSet presAssocID="{587EA31B-0BFE-4203-940F-C88FFBBFF6E7}" presName="spacer" presStyleCnt="0"/>
      <dgm:spPr/>
    </dgm:pt>
    <dgm:pt modelId="{9919FDA3-AECB-4EDF-BA52-393C580C46AE}" type="pres">
      <dgm:prSet presAssocID="{B1248102-58E4-4444-91AD-C1FC53A0D7D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F848AB-AE4F-4C20-92E5-388A4205E0E5}" srcId="{FB700FF8-6592-4204-BA7A-B9770E666F18}" destId="{765F2C44-809F-4913-AC9E-370BFA90159F}" srcOrd="3" destOrd="0" parTransId="{65DAE6B1-C478-4B57-A43E-53A5139A4300}" sibTransId="{E93A80FE-92B1-41B2-BDD5-206807E5CDA2}"/>
    <dgm:cxn modelId="{CBBE7AC5-B5DB-4E11-9070-446B685C6AE6}" type="presOf" srcId="{BBBD5FF4-E5C0-4E1D-A3F2-2D5065C79242}" destId="{BC47DFB7-BCFF-4548-8D0C-B9210FB81B5F}" srcOrd="0" destOrd="0" presId="urn:microsoft.com/office/officeart/2005/8/layout/vList2"/>
    <dgm:cxn modelId="{B523C4FA-1F4E-453E-8F91-3B6CE895A498}" srcId="{FB700FF8-6592-4204-BA7A-B9770E666F18}" destId="{B1248102-58E4-4444-91AD-C1FC53A0D7D9}" srcOrd="5" destOrd="0" parTransId="{95C63F67-47CA-4FAD-91E9-1A7554BF97CB}" sibTransId="{05A2C562-A68F-40E9-8F38-C4355A325209}"/>
    <dgm:cxn modelId="{2F8E2FCE-4D56-489E-BF65-14F32C6DFC1E}" srcId="{FB700FF8-6592-4204-BA7A-B9770E666F18}" destId="{0BEAE0EC-1249-4968-BA67-DD8847D13F23}" srcOrd="4" destOrd="0" parTransId="{641FD809-9024-48D4-AFFC-F44AD58894C8}" sibTransId="{587EA31B-0BFE-4203-940F-C88FFBBFF6E7}"/>
    <dgm:cxn modelId="{A3B516F4-7CC9-470C-ABE5-4B78093343F7}" type="presOf" srcId="{EA2F9859-A2F0-4259-BD59-F88532DD645A}" destId="{681331EF-1ABD-441D-9645-F834B031410D}" srcOrd="0" destOrd="0" presId="urn:microsoft.com/office/officeart/2005/8/layout/vList2"/>
    <dgm:cxn modelId="{99A43FDC-68D5-4FC7-AD5A-274C9DB35D01}" type="presOf" srcId="{783EDC01-93BD-4DEE-BD46-635B9A352BB5}" destId="{3DC91FA0-D19A-46F5-BBDF-EA6F21D502A3}" srcOrd="0" destOrd="0" presId="urn:microsoft.com/office/officeart/2005/8/layout/vList2"/>
    <dgm:cxn modelId="{43A9ACDA-11BD-4068-A4EA-A72B2CCA5EC9}" srcId="{FB700FF8-6592-4204-BA7A-B9770E666F18}" destId="{783EDC01-93BD-4DEE-BD46-635B9A352BB5}" srcOrd="1" destOrd="0" parTransId="{02B430FE-7173-4998-9510-CEE9918CAE58}" sibTransId="{15EB9DFC-59A9-44B7-8CDE-F2086D3921D7}"/>
    <dgm:cxn modelId="{123C5C3F-0AC5-407A-BFE8-5F4DE7A08E19}" type="presOf" srcId="{765F2C44-809F-4913-AC9E-370BFA90159F}" destId="{64F7982C-DD97-4F5C-A3EB-FF4FCFA6A09C}" srcOrd="0" destOrd="0" presId="urn:microsoft.com/office/officeart/2005/8/layout/vList2"/>
    <dgm:cxn modelId="{62D7D188-343C-4C12-A4E8-8F7336ECF36B}" type="presOf" srcId="{B1248102-58E4-4444-91AD-C1FC53A0D7D9}" destId="{9919FDA3-AECB-4EDF-BA52-393C580C46AE}" srcOrd="0" destOrd="0" presId="urn:microsoft.com/office/officeart/2005/8/layout/vList2"/>
    <dgm:cxn modelId="{ABC3A3ED-AC70-42CB-9DD6-78E63B0DF366}" type="presOf" srcId="{FB700FF8-6592-4204-BA7A-B9770E666F18}" destId="{F4F727F8-CEEE-4C8F-83DB-F05163A4043B}" srcOrd="0" destOrd="0" presId="urn:microsoft.com/office/officeart/2005/8/layout/vList2"/>
    <dgm:cxn modelId="{819345E0-0EBB-4BD8-81BF-CF39036D51C1}" srcId="{FB700FF8-6592-4204-BA7A-B9770E666F18}" destId="{BBBD5FF4-E5C0-4E1D-A3F2-2D5065C79242}" srcOrd="2" destOrd="0" parTransId="{1799D925-677B-4200-9720-903DB35CD8A5}" sibTransId="{DD7258FE-E577-4DFB-9099-0D3186477247}"/>
    <dgm:cxn modelId="{D3348400-7017-4C9F-B294-F915B0AC0083}" srcId="{FB700FF8-6592-4204-BA7A-B9770E666F18}" destId="{EA2F9859-A2F0-4259-BD59-F88532DD645A}" srcOrd="0" destOrd="0" parTransId="{6214C304-0E17-414B-AA38-19391B9F9406}" sibTransId="{CB62BEBA-CDD9-4853-9B89-B28DECD5B706}"/>
    <dgm:cxn modelId="{4867C46E-ACE2-44CA-996C-D4CB332C2E97}" type="presOf" srcId="{0BEAE0EC-1249-4968-BA67-DD8847D13F23}" destId="{5B64BF2E-2F01-456E-8076-1C722A325AB2}" srcOrd="0" destOrd="0" presId="urn:microsoft.com/office/officeart/2005/8/layout/vList2"/>
    <dgm:cxn modelId="{24411139-F6C3-419A-9F2F-DABF613B3DB4}" type="presParOf" srcId="{F4F727F8-CEEE-4C8F-83DB-F05163A4043B}" destId="{681331EF-1ABD-441D-9645-F834B031410D}" srcOrd="0" destOrd="0" presId="urn:microsoft.com/office/officeart/2005/8/layout/vList2"/>
    <dgm:cxn modelId="{1F8688A6-A9A5-41C4-BC45-4B80807A470C}" type="presParOf" srcId="{F4F727F8-CEEE-4C8F-83DB-F05163A4043B}" destId="{412C0F9B-5A45-405D-85A5-771722E6468E}" srcOrd="1" destOrd="0" presId="urn:microsoft.com/office/officeart/2005/8/layout/vList2"/>
    <dgm:cxn modelId="{E5736E72-293C-49EF-BF59-5FF038CA119F}" type="presParOf" srcId="{F4F727F8-CEEE-4C8F-83DB-F05163A4043B}" destId="{3DC91FA0-D19A-46F5-BBDF-EA6F21D502A3}" srcOrd="2" destOrd="0" presId="urn:microsoft.com/office/officeart/2005/8/layout/vList2"/>
    <dgm:cxn modelId="{8AF24AE8-4FE5-4122-A583-0D34FD711DE4}" type="presParOf" srcId="{F4F727F8-CEEE-4C8F-83DB-F05163A4043B}" destId="{4810C127-05BB-4490-993C-C0B570E5A69E}" srcOrd="3" destOrd="0" presId="urn:microsoft.com/office/officeart/2005/8/layout/vList2"/>
    <dgm:cxn modelId="{9C730455-E97E-4CB6-A2F8-ADF53FE98A02}" type="presParOf" srcId="{F4F727F8-CEEE-4C8F-83DB-F05163A4043B}" destId="{BC47DFB7-BCFF-4548-8D0C-B9210FB81B5F}" srcOrd="4" destOrd="0" presId="urn:microsoft.com/office/officeart/2005/8/layout/vList2"/>
    <dgm:cxn modelId="{DDD57BFB-A569-415B-BE04-4C5A73743694}" type="presParOf" srcId="{F4F727F8-CEEE-4C8F-83DB-F05163A4043B}" destId="{549F1BD0-3EFC-4C01-B988-09AC742CD1FC}" srcOrd="5" destOrd="0" presId="urn:microsoft.com/office/officeart/2005/8/layout/vList2"/>
    <dgm:cxn modelId="{E922B563-34A3-4AE1-860A-7DCCA3486BFD}" type="presParOf" srcId="{F4F727F8-CEEE-4C8F-83DB-F05163A4043B}" destId="{64F7982C-DD97-4F5C-A3EB-FF4FCFA6A09C}" srcOrd="6" destOrd="0" presId="urn:microsoft.com/office/officeart/2005/8/layout/vList2"/>
    <dgm:cxn modelId="{D03A23E9-7476-45B6-AF7E-2E95B58E3E87}" type="presParOf" srcId="{F4F727F8-CEEE-4C8F-83DB-F05163A4043B}" destId="{877ECEA6-005D-4021-A27C-1F516D666294}" srcOrd="7" destOrd="0" presId="urn:microsoft.com/office/officeart/2005/8/layout/vList2"/>
    <dgm:cxn modelId="{4C4D2292-9EEA-4E8E-9FE9-0CC786E9C743}" type="presParOf" srcId="{F4F727F8-CEEE-4C8F-83DB-F05163A4043B}" destId="{5B64BF2E-2F01-456E-8076-1C722A325AB2}" srcOrd="8" destOrd="0" presId="urn:microsoft.com/office/officeart/2005/8/layout/vList2"/>
    <dgm:cxn modelId="{8F7B3675-A85B-4FAA-9819-89308CDD7DAA}" type="presParOf" srcId="{F4F727F8-CEEE-4C8F-83DB-F05163A4043B}" destId="{5CCC291C-0456-424D-835B-0B5CFC698DB9}" srcOrd="9" destOrd="0" presId="urn:microsoft.com/office/officeart/2005/8/layout/vList2"/>
    <dgm:cxn modelId="{8F064737-A3DA-4AD3-8049-FAE75752E827}" type="presParOf" srcId="{F4F727F8-CEEE-4C8F-83DB-F05163A4043B}" destId="{9919FDA3-AECB-4EDF-BA52-393C580C46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5F4D5-E0D0-4B4D-B286-5BC2327A0890}">
      <dsp:nvSpPr>
        <dsp:cNvPr id="0" name=""/>
        <dsp:cNvSpPr/>
      </dsp:nvSpPr>
      <dsp:spPr>
        <a:xfrm>
          <a:off x="145516" y="511226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відповідність фактичного контингенту учнів </a:t>
          </a:r>
          <a:r>
            <a:rPr lang="uk-UA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проєктній</a:t>
          </a: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потужності закладу                           (% наповнюваності школи);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516" y="511226"/>
        <a:ext cx="3484626" cy="1088945"/>
      </dsp:txXfrm>
    </dsp:sp>
    <dsp:sp modelId="{BB9D34F0-F1CF-4EB5-AB15-F41F61E80A6B}">
      <dsp:nvSpPr>
        <dsp:cNvPr id="0" name=""/>
        <dsp:cNvSpPr/>
      </dsp:nvSpPr>
      <dsp:spPr>
        <a:xfrm>
          <a:off x="324" y="353934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E585A-174C-473E-974F-D0CB86B1037F}">
      <dsp:nvSpPr>
        <dsp:cNvPr id="0" name=""/>
        <dsp:cNvSpPr/>
      </dsp:nvSpPr>
      <dsp:spPr>
        <a:xfrm>
          <a:off x="3970548" y="511226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наявність усіх класів, не враховуючи тих, що мають наповнюваність менше 5 учнів і навчаються індивідуально;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0548" y="511226"/>
        <a:ext cx="3484626" cy="1088945"/>
      </dsp:txXfrm>
    </dsp:sp>
    <dsp:sp modelId="{083C9A88-FB31-4AD9-A362-E2DA858E4059}">
      <dsp:nvSpPr>
        <dsp:cNvPr id="0" name=""/>
        <dsp:cNvSpPr/>
      </dsp:nvSpPr>
      <dsp:spPr>
        <a:xfrm>
          <a:off x="3825355" y="353934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FEA97-5543-4564-94D1-F055E654945E}">
      <dsp:nvSpPr>
        <dsp:cNvPr id="0" name=""/>
        <dsp:cNvSpPr/>
      </dsp:nvSpPr>
      <dsp:spPr>
        <a:xfrm>
          <a:off x="7795579" y="511226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середня наповнюваність класів та порівняння з наповнюваністю по громаді;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5579" y="511226"/>
        <a:ext cx="3484626" cy="1088945"/>
      </dsp:txXfrm>
    </dsp:sp>
    <dsp:sp modelId="{FE31A5AB-02F6-4695-91B9-896EA5073EE7}">
      <dsp:nvSpPr>
        <dsp:cNvPr id="0" name=""/>
        <dsp:cNvSpPr/>
      </dsp:nvSpPr>
      <dsp:spPr>
        <a:xfrm>
          <a:off x="7650386" y="353934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8BCAF-2790-4944-A90C-42E4A17F8534}">
      <dsp:nvSpPr>
        <dsp:cNvPr id="0" name=""/>
        <dsp:cNvSpPr/>
      </dsp:nvSpPr>
      <dsp:spPr>
        <a:xfrm>
          <a:off x="145516" y="1882088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динаміка мережі за 3-5 років;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516" y="1882088"/>
        <a:ext cx="3484626" cy="1088945"/>
      </dsp:txXfrm>
    </dsp:sp>
    <dsp:sp modelId="{0064B21A-3327-4B8E-9DBA-EC2CDE1E76DA}">
      <dsp:nvSpPr>
        <dsp:cNvPr id="0" name=""/>
        <dsp:cNvSpPr/>
      </dsp:nvSpPr>
      <dsp:spPr>
        <a:xfrm>
          <a:off x="324" y="1724796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5A294-36CF-4B54-B056-185C003C56A0}">
      <dsp:nvSpPr>
        <dsp:cNvPr id="0" name=""/>
        <dsp:cNvSpPr/>
      </dsp:nvSpPr>
      <dsp:spPr>
        <a:xfrm>
          <a:off x="3970548" y="1882088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прогноз мережі на 3-5 років;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0548" y="1882088"/>
        <a:ext cx="3484626" cy="1088945"/>
      </dsp:txXfrm>
    </dsp:sp>
    <dsp:sp modelId="{36DBB153-4866-4293-945D-367B85FEB2E3}">
      <dsp:nvSpPr>
        <dsp:cNvPr id="0" name=""/>
        <dsp:cNvSpPr/>
      </dsp:nvSpPr>
      <dsp:spPr>
        <a:xfrm>
          <a:off x="3825355" y="1724796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98BBD-ADCB-47E6-B5B3-4A7A19D3D4C1}">
      <dsp:nvSpPr>
        <dsp:cNvPr id="0" name=""/>
        <dsp:cNvSpPr/>
      </dsp:nvSpPr>
      <dsp:spPr>
        <a:xfrm>
          <a:off x="7795579" y="1882088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uk-UA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матеріально-технічний стан школи: підключення до Інтернет, сучасне комп’ютерне обладнання, потребу в поточному чи капітальному ремонті, наявність спортзалу, кабінетів, їдальні, внутрішніх </a:t>
          </a:r>
          <a:r>
            <a:rPr lang="uk-UA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вбиралень</a:t>
          </a:r>
          <a:r>
            <a:rPr lang="uk-UA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тощо;</a:t>
          </a:r>
          <a:endParaRPr lang="uk-UA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5579" y="1882088"/>
        <a:ext cx="3484626" cy="1088945"/>
      </dsp:txXfrm>
    </dsp:sp>
    <dsp:sp modelId="{754DA96C-424F-4899-BA6F-81D2DD795AEC}">
      <dsp:nvSpPr>
        <dsp:cNvPr id="0" name=""/>
        <dsp:cNvSpPr/>
      </dsp:nvSpPr>
      <dsp:spPr>
        <a:xfrm>
          <a:off x="7650386" y="1724796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3F388-37D0-4E68-A4FA-5B195104AADC}">
      <dsp:nvSpPr>
        <dsp:cNvPr id="0" name=""/>
        <dsp:cNvSpPr/>
      </dsp:nvSpPr>
      <dsp:spPr>
        <a:xfrm>
          <a:off x="145516" y="3252950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якість навчальної діяльності: результати ДПА, ЗНО участь учнів і педагогів в предметних олімпіадах;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516" y="3252950"/>
        <a:ext cx="3484626" cy="1088945"/>
      </dsp:txXfrm>
    </dsp:sp>
    <dsp:sp modelId="{2E6A919F-8950-4745-ACB6-871DBBCED87D}">
      <dsp:nvSpPr>
        <dsp:cNvPr id="0" name=""/>
        <dsp:cNvSpPr/>
      </dsp:nvSpPr>
      <dsp:spPr>
        <a:xfrm>
          <a:off x="324" y="3095657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F411B-054D-47C4-A572-0B71C396A242}">
      <dsp:nvSpPr>
        <dsp:cNvPr id="0" name=""/>
        <dsp:cNvSpPr/>
      </dsp:nvSpPr>
      <dsp:spPr>
        <a:xfrm>
          <a:off x="3970548" y="3252950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кадрове забезпечення: укомплектованість педагогічними кадрами, кваліфікація педагогів, педагогічне навантаження, наявність учителів, що викладають предмети не за спеціальністю;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0548" y="3252950"/>
        <a:ext cx="3484626" cy="1088945"/>
      </dsp:txXfrm>
    </dsp:sp>
    <dsp:sp modelId="{2F21B360-AB91-4BD5-A98E-603018331C2A}">
      <dsp:nvSpPr>
        <dsp:cNvPr id="0" name=""/>
        <dsp:cNvSpPr/>
      </dsp:nvSpPr>
      <dsp:spPr>
        <a:xfrm>
          <a:off x="3825355" y="3095657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3B91A-FF5D-4F27-BDE9-9CEA782B5BA4}">
      <dsp:nvSpPr>
        <dsp:cNvPr id="0" name=""/>
        <dsp:cNvSpPr/>
      </dsp:nvSpPr>
      <dsp:spPr>
        <a:xfrm>
          <a:off x="7795579" y="3252950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відстань до найближчої школи, населених пунктів, що входять до території, закріпленої за закладом, якість дорожнього покриття;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5579" y="3252950"/>
        <a:ext cx="3484626" cy="1088945"/>
      </dsp:txXfrm>
    </dsp:sp>
    <dsp:sp modelId="{FBC3C6D0-B130-4783-802F-C8CCD2458F09}">
      <dsp:nvSpPr>
        <dsp:cNvPr id="0" name=""/>
        <dsp:cNvSpPr/>
      </dsp:nvSpPr>
      <dsp:spPr>
        <a:xfrm>
          <a:off x="7650386" y="3095657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DEBCD-31DD-4A40-BADC-D09FF79A384F}">
      <dsp:nvSpPr>
        <dsp:cNvPr id="0" name=""/>
        <dsp:cNvSpPr/>
      </dsp:nvSpPr>
      <dsp:spPr>
        <a:xfrm>
          <a:off x="145516" y="4623811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вартість опалення та інших комунальних послуг;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516" y="4623811"/>
        <a:ext cx="3484626" cy="1088945"/>
      </dsp:txXfrm>
    </dsp:sp>
    <dsp:sp modelId="{D86334F8-8AFB-4334-B01F-FF162A8E9271}">
      <dsp:nvSpPr>
        <dsp:cNvPr id="0" name=""/>
        <dsp:cNvSpPr/>
      </dsp:nvSpPr>
      <dsp:spPr>
        <a:xfrm>
          <a:off x="324" y="4466519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E4DB0-1B19-4395-86AC-964405FEEA8A}">
      <dsp:nvSpPr>
        <dsp:cNvPr id="0" name=""/>
        <dsp:cNvSpPr/>
      </dsp:nvSpPr>
      <dsp:spPr>
        <a:xfrm>
          <a:off x="3970548" y="4623811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видатки на утримання 1-го учня по закладу та середній показник по громаді;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0548" y="4623811"/>
        <a:ext cx="3484626" cy="1088945"/>
      </dsp:txXfrm>
    </dsp:sp>
    <dsp:sp modelId="{31E2D9DA-B999-4C1C-A926-EFCCCE1E34AE}">
      <dsp:nvSpPr>
        <dsp:cNvPr id="0" name=""/>
        <dsp:cNvSpPr/>
      </dsp:nvSpPr>
      <dsp:spPr>
        <a:xfrm>
          <a:off x="3825355" y="4466519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CE401-EE20-4E40-9A82-627948CA1E4E}">
      <dsp:nvSpPr>
        <dsp:cNvPr id="0" name=""/>
        <dsp:cNvSpPr/>
      </dsp:nvSpPr>
      <dsp:spPr>
        <a:xfrm>
          <a:off x="7795579" y="4623811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обсяг коштів освітньої субвенції і реальний обсяг коштів, який здійснюється на оплату праці педагогічного персоналу закладу освіти.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5579" y="4623811"/>
        <a:ext cx="3484626" cy="1088945"/>
      </dsp:txXfrm>
    </dsp:sp>
    <dsp:sp modelId="{E435D1BB-981A-4FE8-8011-D56C35620BA4}">
      <dsp:nvSpPr>
        <dsp:cNvPr id="0" name=""/>
        <dsp:cNvSpPr/>
      </dsp:nvSpPr>
      <dsp:spPr>
        <a:xfrm>
          <a:off x="7650386" y="4466519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331EF-1ABD-441D-9645-F834B031410D}">
      <dsp:nvSpPr>
        <dsp:cNvPr id="0" name=""/>
        <dsp:cNvSpPr/>
      </dsp:nvSpPr>
      <dsp:spPr>
        <a:xfrm>
          <a:off x="0" y="22629"/>
          <a:ext cx="9856176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початкові школи, гімназії, ліцеї; </a:t>
          </a:r>
        </a:p>
      </dsp:txBody>
      <dsp:txXfrm>
        <a:off x="33412" y="56041"/>
        <a:ext cx="9789352" cy="617626"/>
      </dsp:txXfrm>
    </dsp:sp>
    <dsp:sp modelId="{3DC91FA0-D19A-46F5-BBDF-EA6F21D502A3}">
      <dsp:nvSpPr>
        <dsp:cNvPr id="0" name=""/>
        <dsp:cNvSpPr/>
      </dsp:nvSpPr>
      <dsp:spPr>
        <a:xfrm>
          <a:off x="0" y="758919"/>
          <a:ext cx="9856176" cy="684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спеціальні школи; </a:t>
          </a:r>
        </a:p>
      </dsp:txBody>
      <dsp:txXfrm>
        <a:off x="33412" y="792331"/>
        <a:ext cx="9789352" cy="617626"/>
      </dsp:txXfrm>
    </dsp:sp>
    <dsp:sp modelId="{BC47DFB7-BCFF-4548-8D0C-B9210FB81B5F}">
      <dsp:nvSpPr>
        <dsp:cNvPr id="0" name=""/>
        <dsp:cNvSpPr/>
      </dsp:nvSpPr>
      <dsp:spPr>
        <a:xfrm>
          <a:off x="0" y="1495209"/>
          <a:ext cx="9856176" cy="684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заклади спеціалізованої освіти: мистецькі, спортивні, наукові ліцеї та інші; </a:t>
          </a:r>
          <a:endParaRPr lang="uk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1528621"/>
        <a:ext cx="9789352" cy="617626"/>
      </dsp:txXfrm>
    </dsp:sp>
    <dsp:sp modelId="{64F7982C-DD97-4F5C-A3EB-FF4FCFA6A09C}">
      <dsp:nvSpPr>
        <dsp:cNvPr id="0" name=""/>
        <dsp:cNvSpPr/>
      </dsp:nvSpPr>
      <dsp:spPr>
        <a:xfrm>
          <a:off x="0" y="2231499"/>
          <a:ext cx="9856176" cy="684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навчально-реабілітаційні центри, </a:t>
          </a:r>
          <a:r>
            <a:rPr lang="uk-UA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інклюзивно</a:t>
          </a: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-ресурсні центри;</a:t>
          </a:r>
          <a:endParaRPr lang="uk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2264911"/>
        <a:ext cx="9789352" cy="617626"/>
      </dsp:txXfrm>
    </dsp:sp>
    <dsp:sp modelId="{5B64BF2E-2F01-456E-8076-1C722A325AB2}">
      <dsp:nvSpPr>
        <dsp:cNvPr id="0" name=""/>
        <dsp:cNvSpPr/>
      </dsp:nvSpPr>
      <dsp:spPr>
        <a:xfrm>
          <a:off x="0" y="2967789"/>
          <a:ext cx="9856176" cy="6844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заклади професійної (професійно-технічної) освіти державної та комунальної власності в частині забезпечення видатків на здобуття повної загальної середньої освіти;</a:t>
          </a:r>
          <a:endParaRPr lang="uk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3001201"/>
        <a:ext cx="9789352" cy="617626"/>
      </dsp:txXfrm>
    </dsp:sp>
    <dsp:sp modelId="{9919FDA3-AECB-4EDF-BA52-393C580C46AE}">
      <dsp:nvSpPr>
        <dsp:cNvPr id="0" name=""/>
        <dsp:cNvSpPr/>
      </dsp:nvSpPr>
      <dsp:spPr>
        <a:xfrm>
          <a:off x="0" y="3704079"/>
          <a:ext cx="9856176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заклади фахової </a:t>
          </a:r>
          <a:r>
            <a:rPr lang="uk-UA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передвищої</a:t>
          </a: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освіти і коледжі державної та комунальної власності в частині забезпечення видатків на здобуття повної загальної середньої освіти.</a:t>
          </a:r>
          <a:endParaRPr lang="uk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3737491"/>
        <a:ext cx="9789352" cy="61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421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779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7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85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17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80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63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82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91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8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474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BCA1-7104-4391-AEB7-283665B10F4A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33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271" y="1878628"/>
            <a:ext cx="116182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ПЕРСПЕКТИВНИЙ ПЛАН 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 МЕРЕЖІ 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ЗАГАЛЬНОЇ СЕРЕДНЬОЇ ОСВІТИ 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 МТГ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2569" y="18831"/>
            <a:ext cx="848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ВУЛИЦЯ ГЕРАСИМА КОНДРАТЬЄВА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55" y="884347"/>
            <a:ext cx="6585089" cy="5762637"/>
          </a:xfrm>
          <a:prstGeom prst="rect">
            <a:avLst/>
          </a:prstGeom>
        </p:spPr>
      </p:pic>
      <p:sp>
        <p:nvSpPr>
          <p:cNvPr id="10" name="Выноска 2 (граница и черта) 9"/>
          <p:cNvSpPr/>
          <p:nvPr/>
        </p:nvSpPr>
        <p:spPr>
          <a:xfrm>
            <a:off x="9582881" y="712177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840"/>
              <a:gd name="adj6" fmla="val -7401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 Сумська загальноосвітня школа І-ІІІ ступенів № 4 імені Героя України Олександра </a:t>
            </a:r>
            <a:r>
              <a:rPr lang="uk-UA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Аніщенка</a:t>
            </a:r>
            <a:r>
              <a:rPr lang="uk-UA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Сумської міської </a:t>
            </a:r>
            <a:r>
              <a:rPr lang="uk-UA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</a:p>
          <a:p>
            <a:pPr algn="ctr"/>
            <a:endParaRPr lang="uk-UA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гімназія №4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2 (граница и черта) 10"/>
          <p:cNvSpPr/>
          <p:nvPr/>
        </p:nvSpPr>
        <p:spPr>
          <a:xfrm>
            <a:off x="9582880" y="4275992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8369"/>
              <a:gd name="adj6" fmla="val -11449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Сумський заклад загальної середньої освіти І-ІІІ ступенів №2 Сумської міської </a:t>
            </a:r>
            <a:r>
              <a:rPr lang="uk-UA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</a:p>
          <a:p>
            <a:pPr algn="ctr"/>
            <a:endPara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Сумський ліцей №2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2 (граница и черта) 11"/>
          <p:cNvSpPr/>
          <p:nvPr/>
        </p:nvSpPr>
        <p:spPr>
          <a:xfrm>
            <a:off x="131064" y="1304985"/>
            <a:ext cx="2541327" cy="1500677"/>
          </a:xfrm>
          <a:prstGeom prst="accentBorderCallout2">
            <a:avLst>
              <a:gd name="adj1" fmla="val 98724"/>
              <a:gd name="adj2" fmla="val 104109"/>
              <a:gd name="adj3" fmla="val 51120"/>
              <a:gd name="adj4" fmla="val 104020"/>
              <a:gd name="adj5" fmla="val 122429"/>
              <a:gd name="adj6" fmla="val 17628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Сумський заклад загальної середньої освіти І-ІІІ ступенів №3 Сумської міської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</a:p>
          <a:p>
            <a:pPr algn="ctr"/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гімназія №3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 2 (граница и черта) 12"/>
          <p:cNvSpPr/>
          <p:nvPr/>
        </p:nvSpPr>
        <p:spPr>
          <a:xfrm>
            <a:off x="164960" y="4275992"/>
            <a:ext cx="2541327" cy="1500677"/>
          </a:xfrm>
          <a:prstGeom prst="accentBorderCallout2">
            <a:avLst>
              <a:gd name="adj1" fmla="val 38426"/>
              <a:gd name="adj2" fmla="val 102609"/>
              <a:gd name="adj3" fmla="val 125382"/>
              <a:gd name="adj4" fmla="val 181604"/>
              <a:gd name="adj5" fmla="val 38646"/>
              <a:gd name="adj6" fmla="val 103333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Комунальна установа Сумська спеціалізована школа І-ІІІ ступенів  №1 імені </a:t>
            </a:r>
            <a:r>
              <a:rPr lang="uk-UA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В.Стрельченка</a:t>
            </a:r>
            <a:r>
              <a:rPr lang="uk-UA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м. Суми, Сумської області </a:t>
            </a:r>
            <a:endParaRPr lang="uk-UA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uk-UA" sz="11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Сумський ліцей №1 з початковою школою</a:t>
            </a:r>
            <a:endParaRPr lang="uk-U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7115" y="92075"/>
            <a:ext cx="5351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 МЕТАЛУРГІВ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76422"/>
            <a:ext cx="6535271" cy="5494716"/>
          </a:xfrm>
          <a:prstGeom prst="rect">
            <a:avLst/>
          </a:prstGeom>
        </p:spPr>
      </p:pic>
      <p:sp>
        <p:nvSpPr>
          <p:cNvPr id="7" name="Выноска 2 (граница и черта) 6"/>
          <p:cNvSpPr/>
          <p:nvPr/>
        </p:nvSpPr>
        <p:spPr>
          <a:xfrm>
            <a:off x="100936" y="645223"/>
            <a:ext cx="2541327" cy="1500677"/>
          </a:xfrm>
          <a:prstGeom prst="accentBorderCallout2">
            <a:avLst>
              <a:gd name="adj1" fmla="val 30468"/>
              <a:gd name="adj2" fmla="val 103762"/>
              <a:gd name="adj3" fmla="val 104876"/>
              <a:gd name="adj4" fmla="val 137983"/>
              <a:gd name="adj5" fmla="val 106728"/>
              <a:gd name="adj6" fmla="val 13870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Комунальна установа Сумська загальноосвітня школа І-ІІІ ступенів №20, м. Суми, Сумської </a:t>
            </a:r>
            <a:r>
              <a:rPr lang="uk-UA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</a:p>
          <a:p>
            <a:pPr algn="ctr"/>
            <a:endParaRPr lang="uk-UA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Сумська гімназія №20 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Выноска 2 (граница и черта) 7"/>
          <p:cNvSpPr/>
          <p:nvPr/>
        </p:nvSpPr>
        <p:spPr>
          <a:xfrm>
            <a:off x="74215" y="2582740"/>
            <a:ext cx="2541327" cy="870624"/>
          </a:xfrm>
          <a:prstGeom prst="accentBorderCallout2">
            <a:avLst>
              <a:gd name="adj1" fmla="val 33983"/>
              <a:gd name="adj2" fmla="val 103416"/>
              <a:gd name="adj3" fmla="val 66114"/>
              <a:gd name="adj4" fmla="val 118262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початкова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14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 міської ради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2 (граница и черта) 8"/>
          <p:cNvSpPr/>
          <p:nvPr/>
        </p:nvSpPr>
        <p:spPr>
          <a:xfrm>
            <a:off x="33529" y="5489940"/>
            <a:ext cx="2541327" cy="1079563"/>
          </a:xfrm>
          <a:prstGeom prst="accentBorderCallout2">
            <a:avLst>
              <a:gd name="adj1" fmla="val 31054"/>
              <a:gd name="adj2" fmla="val 103762"/>
              <a:gd name="adj3" fmla="val -50863"/>
              <a:gd name="adj4" fmla="val 160471"/>
              <a:gd name="adj5" fmla="val 30952"/>
              <a:gd name="adj6" fmla="val 10394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початкова школа № </a:t>
            </a:r>
            <a:r>
              <a:rPr lang="uk-UA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uk-UA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 </a:t>
            </a:r>
            <a:r>
              <a:rPr lang="uk-UA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ради</a:t>
            </a:r>
            <a:endParaRPr lang="uk-UA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2 (граница и черта) 9"/>
          <p:cNvSpPr/>
          <p:nvPr/>
        </p:nvSpPr>
        <p:spPr>
          <a:xfrm>
            <a:off x="9650673" y="888023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3417"/>
              <a:gd name="adj6" fmla="val -11669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 Сумська загальноосвітня школа І–ІІІ ступенів № 18 Сумської міської ради</a:t>
            </a:r>
          </a:p>
          <a:p>
            <a:pPr algn="ctr"/>
            <a:endParaRPr lang="uk-UA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гімназія №18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2 (граница и черта) 10"/>
          <p:cNvSpPr/>
          <p:nvPr/>
        </p:nvSpPr>
        <p:spPr>
          <a:xfrm>
            <a:off x="9659639" y="3066502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514"/>
              <a:gd name="adj6" fmla="val -2498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Сумський заклад загальної середньої освіти I-III ступенів №19 Сумської міської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</a:t>
            </a:r>
          </a:p>
          <a:p>
            <a:pPr algn="ctr"/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Сумська гімназія №19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2" name="Выноска 2 (граница и черта) 11"/>
          <p:cNvSpPr/>
          <p:nvPr/>
        </p:nvSpPr>
        <p:spPr>
          <a:xfrm>
            <a:off x="9650672" y="4844563"/>
            <a:ext cx="2541327" cy="177024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072"/>
              <a:gd name="adj6" fmla="val -13539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Сумський заклад загальної середньої освіти І-ІІІ ступенів №10 Сумської міської </a:t>
            </a:r>
            <a:r>
              <a:rPr lang="uk-UA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 +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Комунальна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Сумська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гімназія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№1, м.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Сумський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ліцей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з початковою школою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3" name="Выноска 2 (граница и черта) 12"/>
          <p:cNvSpPr/>
          <p:nvPr/>
        </p:nvSpPr>
        <p:spPr>
          <a:xfrm>
            <a:off x="63008" y="3911387"/>
            <a:ext cx="2541327" cy="1079563"/>
          </a:xfrm>
          <a:prstGeom prst="accentBorderCallout2">
            <a:avLst>
              <a:gd name="adj1" fmla="val 31054"/>
              <a:gd name="adj2" fmla="val 103762"/>
              <a:gd name="adj3" fmla="val 11034"/>
              <a:gd name="adj4" fmla="val 200950"/>
              <a:gd name="adj5" fmla="val 30952"/>
              <a:gd name="adj6" fmla="val 10394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початкова школа № 31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  <a:endParaRPr lang="uk-UA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0283" y="253597"/>
            <a:ext cx="9299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МІКРОРАЙОН ПРОСПЕКТ ПЕРЕМОГИ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92" y="1122363"/>
            <a:ext cx="6796454" cy="5489451"/>
          </a:xfrm>
          <a:prstGeom prst="rect">
            <a:avLst/>
          </a:prstGeom>
        </p:spPr>
      </p:pic>
      <p:sp>
        <p:nvSpPr>
          <p:cNvPr id="7" name="Выноска 2 (граница и черта) 6"/>
          <p:cNvSpPr/>
          <p:nvPr/>
        </p:nvSpPr>
        <p:spPr>
          <a:xfrm>
            <a:off x="9759112" y="2927302"/>
            <a:ext cx="2399360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7711"/>
              <a:gd name="adj6" fmla="val -88136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Сумська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спеціалізована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№7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імені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Максима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Савченка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ради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Сумський ліцей №7 з початковою школою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Выноска 2 (граница и черта) 7"/>
          <p:cNvSpPr/>
          <p:nvPr/>
        </p:nvSpPr>
        <p:spPr>
          <a:xfrm>
            <a:off x="33529" y="3006784"/>
            <a:ext cx="2541327" cy="1500677"/>
          </a:xfrm>
          <a:prstGeom prst="accentBorderCallout2">
            <a:avLst>
              <a:gd name="adj1" fmla="val 33983"/>
              <a:gd name="adj2" fmla="val 103416"/>
              <a:gd name="adj3" fmla="val 26952"/>
              <a:gd name="adj4" fmla="val 187803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 Сумська загальноосвітня школа І-ІІІ ступенів № 22 імені Ігоря </a:t>
            </a:r>
            <a:r>
              <a:rPr lang="uk-UA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Гольченка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Сумської міської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</a:p>
          <a:p>
            <a:pPr algn="ctr"/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гімназія №22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7547" y="238016"/>
            <a:ext cx="723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МІКРОРАЙОН ХІММІСТЕЧКА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39" y="999258"/>
            <a:ext cx="5926015" cy="5762026"/>
          </a:xfrm>
          <a:prstGeom prst="rect">
            <a:avLst/>
          </a:prstGeom>
        </p:spPr>
      </p:pic>
      <p:sp>
        <p:nvSpPr>
          <p:cNvPr id="7" name="Выноска 2 (граница и черта) 6"/>
          <p:cNvSpPr/>
          <p:nvPr/>
        </p:nvSpPr>
        <p:spPr>
          <a:xfrm>
            <a:off x="9295995" y="3806884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3690"/>
              <a:gd name="adj6" fmla="val -8033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Сумський  заклад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№26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</a:t>
            </a:r>
          </a:p>
          <a:p>
            <a:pPr algn="ctr"/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Сумська гімназія №26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Выноска 2 (граница и черта) 7"/>
          <p:cNvSpPr/>
          <p:nvPr/>
        </p:nvSpPr>
        <p:spPr>
          <a:xfrm>
            <a:off x="9239241" y="977442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01"/>
              <a:gd name="adj6" fmla="val -12462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Сумська початкова школа 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№11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міської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ради 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" name="Выноска 2 (граница и черта) 8"/>
          <p:cNvSpPr/>
          <p:nvPr/>
        </p:nvSpPr>
        <p:spPr>
          <a:xfrm>
            <a:off x="172880" y="1819823"/>
            <a:ext cx="2541327" cy="1500677"/>
          </a:xfrm>
          <a:prstGeom prst="accentBorderCallout2">
            <a:avLst>
              <a:gd name="adj1" fmla="val 33983"/>
              <a:gd name="adj2" fmla="val 103416"/>
              <a:gd name="adj3" fmla="val 74995"/>
              <a:gd name="adj4" fmla="val 203026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Сумський  заклад загальної середньої освіти І-ІІІ ступенів №21 Сумської міської </a:t>
            </a:r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</a:p>
          <a:p>
            <a:pPr algn="ctr"/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гімназія №21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2 (граница и черта) 9"/>
          <p:cNvSpPr/>
          <p:nvPr/>
        </p:nvSpPr>
        <p:spPr>
          <a:xfrm>
            <a:off x="172879" y="4861961"/>
            <a:ext cx="2541327" cy="1500677"/>
          </a:xfrm>
          <a:prstGeom prst="accentBorderCallout2">
            <a:avLst>
              <a:gd name="adj1" fmla="val 33983"/>
              <a:gd name="adj2" fmla="val 103416"/>
              <a:gd name="adj3" fmla="val 90228"/>
              <a:gd name="adj4" fmla="val 173964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Сумська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27, м.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ліцей №27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6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9089" y="131246"/>
            <a:ext cx="894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МІКРОРАЙОН ПРОСПЕКТ СВОБОДИ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08" y="884347"/>
            <a:ext cx="5814429" cy="5923768"/>
          </a:xfrm>
          <a:prstGeom prst="rect">
            <a:avLst/>
          </a:prstGeom>
        </p:spPr>
      </p:pic>
      <p:sp>
        <p:nvSpPr>
          <p:cNvPr id="7" name="Выноска 2 (граница и черта) 6"/>
          <p:cNvSpPr/>
          <p:nvPr/>
        </p:nvSpPr>
        <p:spPr>
          <a:xfrm>
            <a:off x="9568556" y="3991522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4396"/>
              <a:gd name="adj6" fmla="val -7584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Сумська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загальноосвітня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№ 24, м.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Сумська гімназія №24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Выноска 2 (граница и черта) 7"/>
          <p:cNvSpPr/>
          <p:nvPr/>
        </p:nvSpPr>
        <p:spPr>
          <a:xfrm>
            <a:off x="9568555" y="1499727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650"/>
              <a:gd name="adj6" fmla="val -12185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Сумська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загальноосвітня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№6, м.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Сумський ліцей №6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9" name="Выноска 2 (граница и черта) 8"/>
          <p:cNvSpPr/>
          <p:nvPr/>
        </p:nvSpPr>
        <p:spPr>
          <a:xfrm>
            <a:off x="155296" y="815486"/>
            <a:ext cx="2541327" cy="1500677"/>
          </a:xfrm>
          <a:prstGeom prst="accentBorderCallout2">
            <a:avLst>
              <a:gd name="adj1" fmla="val 33983"/>
              <a:gd name="adj2" fmla="val 103416"/>
              <a:gd name="adj3" fmla="val 74995"/>
              <a:gd name="adj4" fmla="val 203026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Сумська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№9, м.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Сумський ліцей №9 з початковою школою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2 (граница и черта) 9"/>
          <p:cNvSpPr/>
          <p:nvPr/>
        </p:nvSpPr>
        <p:spPr>
          <a:xfrm>
            <a:off x="87762" y="3816840"/>
            <a:ext cx="2541327" cy="1500677"/>
          </a:xfrm>
          <a:prstGeom prst="accentBorderCallout2">
            <a:avLst>
              <a:gd name="adj1" fmla="val 33983"/>
              <a:gd name="adj2" fmla="val 103416"/>
              <a:gd name="adj3" fmla="val 44529"/>
              <a:gd name="adj4" fmla="val 160125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Сумський заклад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1363" y="238016"/>
            <a:ext cx="4369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9-12 МІКРОРАЙОН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62" y="884347"/>
            <a:ext cx="6814600" cy="5446115"/>
          </a:xfrm>
          <a:prstGeom prst="rect">
            <a:avLst/>
          </a:prstGeom>
        </p:spPr>
      </p:pic>
      <p:sp>
        <p:nvSpPr>
          <p:cNvPr id="8" name="Выноска 2 (граница и черта) 7"/>
          <p:cNvSpPr/>
          <p:nvPr/>
        </p:nvSpPr>
        <p:spPr>
          <a:xfrm>
            <a:off x="9609641" y="1304985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922"/>
              <a:gd name="adj6" fmla="val -474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Сумська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загальноосвітня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№ 23, м.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Сумський ліцей №23 з початковою школою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9" name="Выноска 2 (граница и черта) 8"/>
          <p:cNvSpPr/>
          <p:nvPr/>
        </p:nvSpPr>
        <p:spPr>
          <a:xfrm>
            <a:off x="9609642" y="4599536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493"/>
              <a:gd name="adj6" fmla="val -11009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Сумська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спеціалізована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№17, м.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Сумський ліцей №17 з початковою школою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0" name="Выноска 2 (граница и черта) 9"/>
          <p:cNvSpPr/>
          <p:nvPr/>
        </p:nvSpPr>
        <p:spPr>
          <a:xfrm>
            <a:off x="0" y="3893709"/>
            <a:ext cx="2482254" cy="1456165"/>
          </a:xfrm>
          <a:prstGeom prst="accentBorderCallout2">
            <a:avLst>
              <a:gd name="adj1" fmla="val 33983"/>
              <a:gd name="adj2" fmla="val 103416"/>
              <a:gd name="adj3" fmla="val 114836"/>
              <a:gd name="adj4" fmla="val 112727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початкова школа 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30 “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Унікум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</a:p>
        </p:txBody>
      </p:sp>
      <p:sp>
        <p:nvSpPr>
          <p:cNvPr id="11" name="Выноска 2 (граница и черта) 10"/>
          <p:cNvSpPr/>
          <p:nvPr/>
        </p:nvSpPr>
        <p:spPr>
          <a:xfrm>
            <a:off x="-1" y="738616"/>
            <a:ext cx="2482254" cy="1456165"/>
          </a:xfrm>
          <a:prstGeom prst="accentBorderCallout2">
            <a:avLst>
              <a:gd name="adj1" fmla="val 33983"/>
              <a:gd name="adj2" fmla="val 103416"/>
              <a:gd name="adj3" fmla="val 31512"/>
              <a:gd name="adj4" fmla="val 271766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спеціалізована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І-ІІІ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№29,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Сумський мистецький ліцей з початковою школою</a:t>
            </a:r>
            <a:endParaRPr lang="uk-UA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5753" y="238016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44" y="1122363"/>
            <a:ext cx="6375110" cy="5480660"/>
          </a:xfrm>
          <a:prstGeom prst="rect">
            <a:avLst/>
          </a:prstGeom>
        </p:spPr>
      </p:pic>
      <p:sp>
        <p:nvSpPr>
          <p:cNvPr id="7" name="Выноска 2 (граница и черта) 6"/>
          <p:cNvSpPr/>
          <p:nvPr/>
        </p:nvSpPr>
        <p:spPr>
          <a:xfrm>
            <a:off x="9511117" y="2001838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477"/>
              <a:gd name="adj6" fmla="val -5058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Сумський заклад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№12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Сумський ліцей №12 з початковою школою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Выноска 2 (граница и черта) 7"/>
          <p:cNvSpPr/>
          <p:nvPr/>
        </p:nvSpPr>
        <p:spPr>
          <a:xfrm>
            <a:off x="9511117" y="4117733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281"/>
              <a:gd name="adj6" fmla="val -10870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Сумський заклад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№13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Сумська гімназія №13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9" name="Выноска 2 (граница и черта) 8"/>
          <p:cNvSpPr/>
          <p:nvPr/>
        </p:nvSpPr>
        <p:spPr>
          <a:xfrm>
            <a:off x="312409" y="884347"/>
            <a:ext cx="2482254" cy="1456165"/>
          </a:xfrm>
          <a:prstGeom prst="accentBorderCallout2">
            <a:avLst>
              <a:gd name="adj1" fmla="val 33983"/>
              <a:gd name="adj2" fmla="val 103416"/>
              <a:gd name="adj3" fmla="val 53852"/>
              <a:gd name="adj4" fmla="val 208363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початкова школа  № 28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</a:p>
        </p:txBody>
      </p:sp>
      <p:sp>
        <p:nvSpPr>
          <p:cNvPr id="10" name="Выноска 2 (граница и черта) 9"/>
          <p:cNvSpPr/>
          <p:nvPr/>
        </p:nvSpPr>
        <p:spPr>
          <a:xfrm>
            <a:off x="143317" y="3746164"/>
            <a:ext cx="2482254" cy="1456165"/>
          </a:xfrm>
          <a:prstGeom prst="accentBorderCallout2">
            <a:avLst>
              <a:gd name="adj1" fmla="val 33983"/>
              <a:gd name="adj2" fmla="val 103416"/>
              <a:gd name="adj3" fmla="val 19436"/>
              <a:gd name="adj4" fmla="val 140355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Сумський заклад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№15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Сумський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85" y="-11430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9135" y="31904"/>
            <a:ext cx="788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МІКРОРАЙОН ВУЛИЦІ ТРОЇЦЬКА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28" y="753160"/>
            <a:ext cx="6030854" cy="5915615"/>
          </a:xfrm>
          <a:prstGeom prst="rect">
            <a:avLst/>
          </a:prstGeom>
        </p:spPr>
      </p:pic>
      <p:sp>
        <p:nvSpPr>
          <p:cNvPr id="10" name="Выноска 2 (граница и черта) 9"/>
          <p:cNvSpPr/>
          <p:nvPr/>
        </p:nvSpPr>
        <p:spPr>
          <a:xfrm>
            <a:off x="9072107" y="1852697"/>
            <a:ext cx="2880839" cy="1949022"/>
          </a:xfrm>
          <a:prstGeom prst="accentBorderCallout2">
            <a:avLst>
              <a:gd name="adj1" fmla="val 41014"/>
              <a:gd name="adj2" fmla="val -5565"/>
              <a:gd name="adj3" fmla="val 108271"/>
              <a:gd name="adj4" fmla="val -117435"/>
              <a:gd name="adj5" fmla="val 78355"/>
              <a:gd name="adj6" fmla="val -10760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Сумська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класична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гімназія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 + Комунальна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Сумська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загальноосвітня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№8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ради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Сумський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науковий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ліцей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12" name="Выноска 2 (граница и черта) 11"/>
          <p:cNvSpPr/>
          <p:nvPr/>
        </p:nvSpPr>
        <p:spPr>
          <a:xfrm>
            <a:off x="0" y="3893709"/>
            <a:ext cx="2482254" cy="1456165"/>
          </a:xfrm>
          <a:prstGeom prst="accentBorderCallout2">
            <a:avLst>
              <a:gd name="adj1" fmla="val 33983"/>
              <a:gd name="adj2" fmla="val 103416"/>
              <a:gd name="adj3" fmla="val 52645"/>
              <a:gd name="adj4" fmla="val 239887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 початкова школа 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30 “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Унікум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</a:p>
        </p:txBody>
      </p:sp>
    </p:spTree>
    <p:extLst>
      <p:ext uri="{BB962C8B-B14F-4D97-AF65-F5344CB8AC3E}">
        <p14:creationId xmlns:p14="http://schemas.microsoft.com/office/powerpoint/2010/main" val="13951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3658" y="238016"/>
            <a:ext cx="446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ОПОРНІ ЗАКЛАДИ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2"/>
          <a:stretch/>
        </p:blipFill>
        <p:spPr>
          <a:xfrm>
            <a:off x="2922855" y="884347"/>
            <a:ext cx="6346290" cy="5173553"/>
          </a:xfrm>
          <a:prstGeom prst="rect">
            <a:avLst/>
          </a:prstGeom>
        </p:spPr>
      </p:pic>
      <p:sp>
        <p:nvSpPr>
          <p:cNvPr id="8" name="Выноска 2 (граница и черта) 7"/>
          <p:cNvSpPr/>
          <p:nvPr/>
        </p:nvSpPr>
        <p:spPr>
          <a:xfrm>
            <a:off x="9492945" y="4378645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2796"/>
              <a:gd name="adj6" fmla="val -3501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Великочернеччинський заклад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ради</a:t>
            </a: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Ліцей з початковою школою (опорний заклад)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9" name="Выноска 2 (граница и черта) 8"/>
          <p:cNvSpPr/>
          <p:nvPr/>
        </p:nvSpPr>
        <p:spPr>
          <a:xfrm>
            <a:off x="157728" y="1365830"/>
            <a:ext cx="2482254" cy="1456165"/>
          </a:xfrm>
          <a:prstGeom prst="accentBorderCallout2">
            <a:avLst>
              <a:gd name="adj1" fmla="val 33983"/>
              <a:gd name="adj2" fmla="val 103416"/>
              <a:gd name="adj3" fmla="val -2300"/>
              <a:gd name="adj4" fmla="val 163379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Стецьківський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І-ІІІ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початковою школою (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заклад)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2 (граница и черта) 10"/>
          <p:cNvSpPr/>
          <p:nvPr/>
        </p:nvSpPr>
        <p:spPr>
          <a:xfrm>
            <a:off x="157728" y="4621792"/>
            <a:ext cx="2482254" cy="1456165"/>
          </a:xfrm>
          <a:prstGeom prst="accentBorderCallout2">
            <a:avLst>
              <a:gd name="adj1" fmla="val 33983"/>
              <a:gd name="adj2" fmla="val 103416"/>
              <a:gd name="adj3" fmla="val -35510"/>
              <a:gd name="adj4" fmla="val 133271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В-Піщанська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І-ІІ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Філія опорного закладу (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Стецьківський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ЗЗСО)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 2 (граница и черта) 12"/>
          <p:cNvSpPr/>
          <p:nvPr/>
        </p:nvSpPr>
        <p:spPr>
          <a:xfrm>
            <a:off x="9397336" y="1748287"/>
            <a:ext cx="2541327" cy="15006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253"/>
              <a:gd name="adj6" fmla="val -15922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Комунальна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Піщанська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загальноосвітня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І-ІІ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ступенів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Сумської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Піщанська гімназія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2" y="36572"/>
            <a:ext cx="10058400" cy="3346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507947"/>
            <a:ext cx="3799828" cy="3225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28" y="3507947"/>
            <a:ext cx="3783623" cy="3225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2" y="3507947"/>
            <a:ext cx="3468707" cy="32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133151"/>
            <a:ext cx="97228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</a:t>
            </a:r>
            <a:r>
              <a:rPr lang="uk-UA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uk-UA" sz="6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7765" y="48882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дивиться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пропустять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Джон Ф.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Кеннеді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7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768" y="14367"/>
            <a:ext cx="107793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ТРАНСФОРМАЦІЇ МЕРЕЖІ ЗАКЛАДІВ ЗАГАЛЬНОЇ СЕРЕДНЬОЇ ОСВІТИ</a:t>
            </a:r>
          </a:p>
          <a:p>
            <a:pPr algn="ctr"/>
            <a:endParaRPr lang="uk-UA" b="1" dirty="0" smtClean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42959836"/>
              </p:ext>
            </p:extLst>
          </p:nvPr>
        </p:nvGraphicFramePr>
        <p:xfrm>
          <a:off x="455735" y="712177"/>
          <a:ext cx="11280530" cy="606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19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725" y="190505"/>
            <a:ext cx="11618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СУБВЕНЦІЯ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9028" y="837938"/>
            <a:ext cx="4378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/>
              <a:t>Стаття 103-2</a:t>
            </a:r>
            <a:r>
              <a:rPr lang="uk-UA" b="1" u="sng" dirty="0" smtClean="0"/>
              <a:t>. Бюджетний кодекс України: </a:t>
            </a:r>
            <a:endParaRPr lang="uk-UA" b="1" u="sng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34267644"/>
              </p:ext>
            </p:extLst>
          </p:nvPr>
        </p:nvGraphicFramePr>
        <p:xfrm>
          <a:off x="1362809" y="2016018"/>
          <a:ext cx="9856176" cy="441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3386" y="1369687"/>
            <a:ext cx="11175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оплату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типах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02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975</Words>
  <Application>Microsoft Office PowerPoint</Application>
  <PresentationFormat>Широкоэкранный</PresentationFormat>
  <Paragraphs>123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Філатов Богдан  Сергійович</dc:creator>
  <cp:lastModifiedBy>Філатов Богдан  Сергійович</cp:lastModifiedBy>
  <cp:revision>37</cp:revision>
  <cp:lastPrinted>2023-03-30T08:44:35Z</cp:lastPrinted>
  <dcterms:created xsi:type="dcterms:W3CDTF">2023-03-21T13:29:28Z</dcterms:created>
  <dcterms:modified xsi:type="dcterms:W3CDTF">2023-03-30T12:53:41Z</dcterms:modified>
</cp:coreProperties>
</file>